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15"/>
  </p:notesMasterIdLst>
  <p:sldIdLst>
    <p:sldId id="358" r:id="rId5"/>
    <p:sldId id="1473758397" r:id="rId6"/>
    <p:sldId id="1473758362" r:id="rId7"/>
    <p:sldId id="1473758392" r:id="rId8"/>
    <p:sldId id="1473758382" r:id="rId9"/>
    <p:sldId id="1473758399" r:id="rId10"/>
    <p:sldId id="1473758389" r:id="rId11"/>
    <p:sldId id="1473758398" r:id="rId12"/>
    <p:sldId id="1473758400" r:id="rId13"/>
    <p:sldId id="147375839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9" userDrawn="1">
          <p15:clr>
            <a:srgbClr val="A4A3A4"/>
          </p15:clr>
        </p15:guide>
        <p15:guide id="2" pos="5489" userDrawn="1">
          <p15:clr>
            <a:srgbClr val="A4A3A4"/>
          </p15:clr>
        </p15:guide>
        <p15:guide id="3" orient="horz" pos="1189" userDrawn="1">
          <p15:clr>
            <a:srgbClr val="A4A3A4"/>
          </p15:clr>
        </p15:guide>
        <p15:guide id="4" pos="4921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2086" userDrawn="1">
          <p15:clr>
            <a:srgbClr val="A4A3A4"/>
          </p15:clr>
        </p15:guide>
        <p15:guide id="9" orient="horz" pos="1750" userDrawn="1">
          <p15:clr>
            <a:srgbClr val="A4A3A4"/>
          </p15:clr>
        </p15:guide>
        <p15:guide id="10" orient="horz" pos="2663" userDrawn="1">
          <p15:clr>
            <a:srgbClr val="A4A3A4"/>
          </p15:clr>
        </p15:guide>
        <p15:guide id="11" orient="horz" pos="2074" userDrawn="1">
          <p15:clr>
            <a:srgbClr val="A4A3A4"/>
          </p15:clr>
        </p15:guide>
        <p15:guide id="12" orient="horz" pos="2981" userDrawn="1">
          <p15:clr>
            <a:srgbClr val="A4A3A4"/>
          </p15:clr>
        </p15:guide>
        <p15:guide id="13" orient="horz" pos="2386" userDrawn="1">
          <p15:clr>
            <a:srgbClr val="A4A3A4"/>
          </p15:clr>
        </p15:guide>
        <p15:guide id="14" orient="horz" pos="2777" userDrawn="1">
          <p15:clr>
            <a:srgbClr val="A4A3A4"/>
          </p15:clr>
        </p15:guide>
        <p15:guide id="15" pos="630" userDrawn="1">
          <p15:clr>
            <a:srgbClr val="A4A3A4"/>
          </p15:clr>
        </p15:guide>
        <p15:guide id="16" orient="horz" pos="2346" userDrawn="1">
          <p15:clr>
            <a:srgbClr val="A4A3A4"/>
          </p15:clr>
        </p15:guide>
        <p15:guide id="17" pos="453" userDrawn="1">
          <p15:clr>
            <a:srgbClr val="A4A3A4"/>
          </p15:clr>
        </p15:guide>
        <p15:guide id="18" pos="2404" userDrawn="1">
          <p15:clr>
            <a:srgbClr val="A4A3A4"/>
          </p15:clr>
        </p15:guide>
        <p15:guide id="19" pos="3039" userDrawn="1">
          <p15:clr>
            <a:srgbClr val="A4A3A4"/>
          </p15:clr>
        </p15:guide>
        <p15:guide id="20" pos="4286" userDrawn="1">
          <p15:clr>
            <a:srgbClr val="A4A3A4"/>
          </p15:clr>
        </p15:guide>
        <p15:guide id="21" orient="horz" pos="25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850"/>
    <a:srgbClr val="FFF2D3"/>
    <a:srgbClr val="AF815F"/>
    <a:srgbClr val="253640"/>
    <a:srgbClr val="202120"/>
    <a:srgbClr val="E3C593"/>
    <a:srgbClr val="FDEFCF"/>
    <a:srgbClr val="806146"/>
    <a:srgbClr val="503634"/>
    <a:srgbClr val="3B2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274" y="82"/>
      </p:cViewPr>
      <p:guideLst>
        <p:guide orient="horz" pos="1439"/>
        <p:guide pos="5489"/>
        <p:guide orient="horz" pos="1189"/>
        <p:guide pos="4921"/>
        <p:guide pos="2880"/>
        <p:guide pos="2086"/>
        <p:guide orient="horz" pos="1750"/>
        <p:guide orient="horz" pos="2663"/>
        <p:guide orient="horz" pos="2074"/>
        <p:guide orient="horz" pos="2981"/>
        <p:guide orient="horz" pos="2386"/>
        <p:guide orient="horz" pos="2777"/>
        <p:guide pos="630"/>
        <p:guide orient="horz" pos="2346"/>
        <p:guide pos="453"/>
        <p:guide pos="2404"/>
        <p:guide pos="3039"/>
        <p:guide pos="4286"/>
        <p:guide orient="horz" pos="25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19520706849564"/>
          <c:y val="4.5952254390627716E-2"/>
          <c:w val="0.69849346804603396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SHARE%</c:v>
                </c:pt>
              </c:strCache>
            </c:strRef>
          </c:tx>
          <c:spPr>
            <a:gradFill>
              <a:gsLst>
                <a:gs pos="15000">
                  <a:srgbClr val="283850"/>
                </a:gs>
                <a:gs pos="100000">
                  <a:srgbClr val="FFF2D3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5000">
                    <a:srgbClr val="AF81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31-488F-9B5A-87D79D589CE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5000">
                    <a:srgbClr val="AF81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31-488F-9B5A-87D79D589CE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31-488F-9B5A-87D79D589CE9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5000">
                    <a:srgbClr val="503634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31-488F-9B5A-87D79D589CE9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15000">
                    <a:srgbClr val="503634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31-488F-9B5A-87D79D589CE9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C31-488F-9B5A-87D79D589CE9}"/>
              </c:ext>
            </c:extLst>
          </c:dPt>
          <c:dPt>
            <c:idx val="6"/>
            <c:invertIfNegative val="0"/>
            <c:bubble3D val="0"/>
            <c:spPr>
              <a:gradFill>
                <a:gsLst>
                  <a:gs pos="15000">
                    <a:srgbClr val="3650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C31-488F-9B5A-87D79D589CE9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15000">
                    <a:srgbClr val="3650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C31-488F-9B5A-87D79D589CE9}"/>
              </c:ext>
            </c:extLst>
          </c:dPt>
          <c:dPt>
            <c:idx val="8"/>
            <c:invertIfNegative val="0"/>
            <c:bubble3D val="0"/>
            <c:spPr>
              <a:gradFill>
                <a:gsLst>
                  <a:gs pos="15000">
                    <a:srgbClr val="36505F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C31-488F-9B5A-87D79D589CE9}"/>
              </c:ext>
            </c:extLst>
          </c:dPt>
          <c:dPt>
            <c:idx val="9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C31-488F-9B5A-87D79D589CE9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15000">
                    <a:srgbClr val="283850"/>
                  </a:gs>
                  <a:gs pos="100000">
                    <a:srgbClr val="FFF2D3"/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C31-488F-9B5A-87D79D589C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Foglio1!$A$2:$A$12</c:f>
              <c:strCache>
                <c:ptCount val="11"/>
                <c:pt idx="0">
                  <c:v>consumatori alto livello*</c:v>
                </c:pt>
                <c:pt idx="1">
                  <c:v>consumatori 15/64*</c:v>
                </c:pt>
                <c:pt idx="3">
                  <c:v>donne 15/34</c:v>
                </c:pt>
                <c:pt idx="4">
                  <c:v>uomini 15/34</c:v>
                </c:pt>
                <c:pt idx="6">
                  <c:v>15/24</c:v>
                </c:pt>
                <c:pt idx="7">
                  <c:v>15/34</c:v>
                </c:pt>
                <c:pt idx="8">
                  <c:v>15/64</c:v>
                </c:pt>
                <c:pt idx="10">
                  <c:v>individui</c:v>
                </c:pt>
              </c:strCache>
            </c:strRef>
          </c:cat>
          <c:val>
            <c:numRef>
              <c:f>Foglio1!$B$2:$B$12</c:f>
              <c:numCache>
                <c:formatCode>0.0</c:formatCode>
                <c:ptCount val="11"/>
                <c:pt idx="0">
                  <c:v>65.2</c:v>
                </c:pt>
                <c:pt idx="1">
                  <c:v>68.599999999999994</c:v>
                </c:pt>
                <c:pt idx="3">
                  <c:v>79.600000000000009</c:v>
                </c:pt>
                <c:pt idx="4">
                  <c:v>68.7</c:v>
                </c:pt>
                <c:pt idx="6">
                  <c:v>82.199999999999989</c:v>
                </c:pt>
                <c:pt idx="7">
                  <c:v>74.900000000000006</c:v>
                </c:pt>
                <c:pt idx="8">
                  <c:v>66.600000000000009</c:v>
                </c:pt>
                <c:pt idx="10">
                  <c:v>63.4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C31-488F-9B5A-87D79D589C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469340424"/>
        <c:axId val="469338456"/>
      </c:barChart>
      <c:catAx>
        <c:axId val="469340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69338456"/>
        <c:crosses val="autoZero"/>
        <c:auto val="1"/>
        <c:lblAlgn val="ctr"/>
        <c:lblOffset val="100"/>
        <c:noMultiLvlLbl val="0"/>
      </c:catAx>
      <c:valAx>
        <c:axId val="46933845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46934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share tot audience live+vod</c:v>
                </c:pt>
              </c:strCache>
            </c:strRef>
          </c:tx>
          <c:spPr>
            <a:ln w="3175">
              <a:solidFill>
                <a:srgbClr val="FFF2D3"/>
              </a:solidFill>
            </a:ln>
          </c:spPr>
          <c:dPt>
            <c:idx val="0"/>
            <c:bubble3D val="0"/>
            <c:spPr>
              <a:solidFill>
                <a:srgbClr val="28385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43-4684-AE91-DBF1A7022EAE}"/>
              </c:ext>
            </c:extLst>
          </c:dPt>
          <c:dPt>
            <c:idx val="1"/>
            <c:bubble3D val="0"/>
            <c:spPr>
              <a:solidFill>
                <a:srgbClr val="7B5D43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43-4684-AE91-DBF1A7022EAE}"/>
              </c:ext>
            </c:extLst>
          </c:dPt>
          <c:dPt>
            <c:idx val="2"/>
            <c:bubble3D val="0"/>
            <c:spPr>
              <a:solidFill>
                <a:srgbClr val="503634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C43-4684-AE91-DBF1A7022EAE}"/>
              </c:ext>
            </c:extLst>
          </c:dPt>
          <c:dPt>
            <c:idx val="3"/>
            <c:bubble3D val="0"/>
            <c:spPr>
              <a:solidFill>
                <a:srgbClr val="3650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43-4684-AE91-DBF1A7022EAE}"/>
              </c:ext>
            </c:extLst>
          </c:dPt>
          <c:dPt>
            <c:idx val="4"/>
            <c:bubble3D val="0"/>
            <c:spPr>
              <a:solidFill>
                <a:srgbClr val="AF81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C43-4684-AE91-DBF1A7022EAE}"/>
              </c:ext>
            </c:extLst>
          </c:dPt>
          <c:dPt>
            <c:idx val="5"/>
            <c:bubble3D val="0"/>
            <c:spPr>
              <a:solidFill>
                <a:srgbClr val="25364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43-4684-AE91-DBF1A7022EAE}"/>
              </c:ext>
            </c:extLst>
          </c:dPt>
          <c:dLbls>
            <c:dLbl>
              <c:idx val="0"/>
              <c:layout>
                <c:manualLayout>
                  <c:x val="0.17821180555555555"/>
                  <c:y val="-0.22590659722222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43-4684-AE91-DBF1A7022EAE}"/>
                </c:ext>
              </c:extLst>
            </c:dLbl>
            <c:dLbl>
              <c:idx val="1"/>
              <c:layout>
                <c:manualLayout>
                  <c:x val="-9.0980324074074068E-2"/>
                  <c:y val="0.179424652777777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43-4684-AE91-DBF1A7022EA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C43-4684-AE91-DBF1A7022EA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43-4684-AE91-DBF1A7022EA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C43-4684-AE91-DBF1A7022EA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43-4684-AE91-DBF1A7022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Sanremo</c:v>
                </c:pt>
                <c:pt idx="1">
                  <c:v>Mediaset</c:v>
                </c:pt>
                <c:pt idx="2">
                  <c:v>WB Discovery</c:v>
                </c:pt>
                <c:pt idx="3">
                  <c:v>Sky</c:v>
                </c:pt>
                <c:pt idx="4">
                  <c:v>La7</c:v>
                </c:pt>
                <c:pt idx="5">
                  <c:v>altri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69.2</c:v>
                </c:pt>
                <c:pt idx="1">
                  <c:v>16.500000000000007</c:v>
                </c:pt>
                <c:pt idx="2">
                  <c:v>3.3000000000000007</c:v>
                </c:pt>
                <c:pt idx="3">
                  <c:v>5.5</c:v>
                </c:pt>
                <c:pt idx="4">
                  <c:v>3</c:v>
                </c:pt>
                <c:pt idx="5">
                  <c:v>2.4999999999999858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3-4684-AE91-DBF1A7022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sz="1400" b="1" noProof="0">
                <a:solidFill>
                  <a:srgbClr val="FFF2D3"/>
                </a:solidFill>
              </a:rPr>
              <a:t>totale</a:t>
            </a:r>
            <a:r>
              <a:rPr lang="en-US" sz="1400" b="1">
                <a:solidFill>
                  <a:srgbClr val="FFF2D3"/>
                </a:solidFill>
              </a:rPr>
              <a:t> </a:t>
            </a:r>
            <a:r>
              <a:rPr lang="it-IT" sz="1400" b="1" noProof="0">
                <a:solidFill>
                  <a:srgbClr val="FFF2D3"/>
                </a:solidFill>
              </a:rPr>
              <a:t>giornata escluso Sanremo</a:t>
            </a:r>
          </a:p>
        </c:rich>
      </c:tx>
      <c:layout>
        <c:manualLayout>
          <c:xMode val="edge"/>
          <c:yMode val="edge"/>
          <c:x val="0.1555087962962963"/>
          <c:y val="2.2048611111111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share tot audience live+vod</c:v>
                </c:pt>
              </c:strCache>
            </c:strRef>
          </c:tx>
          <c:spPr>
            <a:ln w="3175">
              <a:solidFill>
                <a:srgbClr val="FFF2D3"/>
              </a:solidFill>
            </a:ln>
          </c:spPr>
          <c:dPt>
            <c:idx val="0"/>
            <c:bubble3D val="0"/>
            <c:spPr>
              <a:solidFill>
                <a:srgbClr val="28385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E8-4C64-8CB4-C72162D31D74}"/>
              </c:ext>
            </c:extLst>
          </c:dPt>
          <c:dPt>
            <c:idx val="1"/>
            <c:bubble3D val="0"/>
            <c:spPr>
              <a:solidFill>
                <a:srgbClr val="7B5D43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E8-4C64-8CB4-C72162D31D74}"/>
              </c:ext>
            </c:extLst>
          </c:dPt>
          <c:dPt>
            <c:idx val="2"/>
            <c:bubble3D val="0"/>
            <c:spPr>
              <a:solidFill>
                <a:srgbClr val="503634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E8-4C64-8CB4-C72162D31D74}"/>
              </c:ext>
            </c:extLst>
          </c:dPt>
          <c:dPt>
            <c:idx val="3"/>
            <c:bubble3D val="0"/>
            <c:spPr>
              <a:solidFill>
                <a:srgbClr val="3650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E8-4C64-8CB4-C72162D31D74}"/>
              </c:ext>
            </c:extLst>
          </c:dPt>
          <c:dPt>
            <c:idx val="4"/>
            <c:bubble3D val="0"/>
            <c:spPr>
              <a:solidFill>
                <a:srgbClr val="AF815F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E8-4C64-8CB4-C72162D31D74}"/>
              </c:ext>
            </c:extLst>
          </c:dPt>
          <c:dPt>
            <c:idx val="5"/>
            <c:bubble3D val="0"/>
            <c:spPr>
              <a:solidFill>
                <a:srgbClr val="253640"/>
              </a:solidFill>
              <a:ln w="3175">
                <a:solidFill>
                  <a:srgbClr val="FFF2D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E8-4C64-8CB4-C72162D31D74}"/>
              </c:ext>
            </c:extLst>
          </c:dPt>
          <c:dLbls>
            <c:dLbl>
              <c:idx val="0"/>
              <c:layout>
                <c:manualLayout>
                  <c:x val="0.21642939814814816"/>
                  <c:y val="0.10482256944444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8-4C64-8CB4-C72162D31D74}"/>
                </c:ext>
              </c:extLst>
            </c:dLbl>
            <c:dLbl>
              <c:idx val="1"/>
              <c:layout>
                <c:manualLayout>
                  <c:x val="-0.11155902777777789"/>
                  <c:y val="0.170605208333333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8-4C64-8CB4-C72162D31D7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9E8-4C64-8CB4-C72162D31D7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9E8-4C64-8CB4-C72162D31D7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9E8-4C64-8CB4-C72162D31D7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E8-4C64-8CB4-C72162D31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RAI</c:v>
                </c:pt>
                <c:pt idx="1">
                  <c:v>Mediaset</c:v>
                </c:pt>
                <c:pt idx="2">
                  <c:v>WB Discovery</c:v>
                </c:pt>
                <c:pt idx="3">
                  <c:v>Sky</c:v>
                </c:pt>
                <c:pt idx="4">
                  <c:v>La7</c:v>
                </c:pt>
                <c:pt idx="5">
                  <c:v>altri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44.900000000000006</c:v>
                </c:pt>
                <c:pt idx="1">
                  <c:v>33.800000000000011</c:v>
                </c:pt>
                <c:pt idx="2">
                  <c:v>6.1</c:v>
                </c:pt>
                <c:pt idx="3">
                  <c:v>5.3000000000000016</c:v>
                </c:pt>
                <c:pt idx="4">
                  <c:v>4.2</c:v>
                </c:pt>
                <c:pt idx="5">
                  <c:v>5.6999999999999886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E8-4C64-8CB4-C72162D31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416116689913353E-2"/>
          <c:y val="9.7907791983767572E-3"/>
          <c:w val="0.94858380021659583"/>
          <c:h val="0.910989359774199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under 25</c:v>
                </c:pt>
              </c:strCache>
            </c:strRef>
          </c:tx>
          <c:spPr>
            <a:gradFill>
              <a:gsLst>
                <a:gs pos="0">
                  <a:srgbClr val="131A20"/>
                </a:gs>
                <a:gs pos="100000">
                  <a:srgbClr val="283850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Foglio1!$B$2:$B$6</c:f>
              <c:numCache>
                <c:formatCode>0</c:formatCode>
                <c:ptCount val="5"/>
                <c:pt idx="0">
                  <c:v>13.53841949144689</c:v>
                </c:pt>
                <c:pt idx="1">
                  <c:v>30.102521924869475</c:v>
                </c:pt>
                <c:pt idx="3">
                  <c:v>14.117647058823529</c:v>
                </c:pt>
                <c:pt idx="4">
                  <c:v>14.130434782608695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8-409B-A744-0C47067BA92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25/34</c:v>
                </c:pt>
              </c:strCache>
            </c:strRef>
          </c:tx>
          <c:spPr>
            <a:gradFill>
              <a:gsLst>
                <a:gs pos="0">
                  <a:srgbClr val="253640"/>
                </a:gs>
                <a:gs pos="100000">
                  <a:srgbClr val="36505F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Foglio1!$C$2:$C$6</c:f>
              <c:numCache>
                <c:formatCode>0</c:formatCode>
                <c:ptCount val="5"/>
                <c:pt idx="0">
                  <c:v>14.17157284327169</c:v>
                </c:pt>
                <c:pt idx="1">
                  <c:v>19.204408171627065</c:v>
                </c:pt>
                <c:pt idx="3">
                  <c:v>21.176470588235293</c:v>
                </c:pt>
                <c:pt idx="4">
                  <c:v>23.913043478260871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8-409B-A744-0C47067BA92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35/44</c:v>
                </c:pt>
              </c:strCache>
            </c:strRef>
          </c:tx>
          <c:spPr>
            <a:gradFill>
              <a:gsLst>
                <a:gs pos="0">
                  <a:srgbClr val="22130E"/>
                </a:gs>
                <a:gs pos="100000">
                  <a:srgbClr val="503634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16E-4B0F-86FA-1BC9D86E2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Foglio1!$D$2:$D$6</c:f>
              <c:numCache>
                <c:formatCode>0</c:formatCode>
                <c:ptCount val="5"/>
                <c:pt idx="0">
                  <c:v>16.281433947044551</c:v>
                </c:pt>
                <c:pt idx="1">
                  <c:v>14.045172310946016</c:v>
                </c:pt>
                <c:pt idx="3">
                  <c:v>18.823529411764707</c:v>
                </c:pt>
                <c:pt idx="4">
                  <c:v>22.826086956521738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18-409B-A744-0C47067BA92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45/54</c:v>
                </c:pt>
              </c:strCache>
            </c:strRef>
          </c:tx>
          <c:spPr>
            <a:gradFill>
              <a:gsLst>
                <a:gs pos="0">
                  <a:srgbClr val="7B5D43"/>
                </a:gs>
                <a:gs pos="100000">
                  <a:srgbClr val="AF815F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Foglio1!$E$2:$E$6</c:f>
              <c:numCache>
                <c:formatCode>0</c:formatCode>
                <c:ptCount val="5"/>
                <c:pt idx="0">
                  <c:v>26.429204307274052</c:v>
                </c:pt>
                <c:pt idx="1">
                  <c:v>19.358055487769978</c:v>
                </c:pt>
                <c:pt idx="3">
                  <c:v>23.52941176470588</c:v>
                </c:pt>
                <c:pt idx="4">
                  <c:v>23.913043478260871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18-409B-A744-0C47067BA92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55/64</c:v>
                </c:pt>
              </c:strCache>
            </c:strRef>
          </c:tx>
          <c:spPr>
            <a:gradFill>
              <a:gsLst>
                <a:gs pos="0">
                  <a:srgbClr val="FFF2D3"/>
                </a:gs>
                <a:gs pos="30000">
                  <a:srgbClr val="E3C593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rai1</c:v>
                </c:pt>
                <c:pt idx="1">
                  <c:v>raiplay live</c:v>
                </c:pt>
                <c:pt idx="3">
                  <c:v>raiplay vod</c:v>
                </c:pt>
                <c:pt idx="4">
                  <c:v>youtube vod</c:v>
                </c:pt>
              </c:strCache>
            </c:strRef>
          </c:cat>
          <c:val>
            <c:numRef>
              <c:f>Foglio1!$F$2:$F$6</c:f>
              <c:numCache>
                <c:formatCode>0</c:formatCode>
                <c:ptCount val="5"/>
                <c:pt idx="0">
                  <c:v>29.579369410962819</c:v>
                </c:pt>
                <c:pt idx="1">
                  <c:v>17.289842104787471</c:v>
                </c:pt>
                <c:pt idx="3">
                  <c:v>22.352941176470591</c:v>
                </c:pt>
                <c:pt idx="4">
                  <c:v>15.217391304347828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8-409B-A744-0C47067BA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71577256"/>
        <c:axId val="571574632"/>
      </c:barChart>
      <c:catAx>
        <c:axId val="5715772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71574632"/>
        <c:crosses val="autoZero"/>
        <c:auto val="1"/>
        <c:lblAlgn val="ctr"/>
        <c:lblOffset val="100"/>
        <c:noMultiLvlLbl val="0"/>
      </c:catAx>
      <c:valAx>
        <c:axId val="5715746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7157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BE25A-D2C6-4EC3-8C08-F01FBA8688A5}" type="datetimeFigureOut">
              <a:rPr lang="it-IT" smtClean="0"/>
              <a:t>14/02/2025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58842-FCA4-464B-9C97-1673C55E3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63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33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4A4ADE9-16A5-FAB5-72E4-77569CBB4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4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C6D79F56-CA96-AACC-3F9E-D7502EA87D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46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568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B9EF9BE7-810F-78C5-972D-181FDCEF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12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B9EF9BE7-810F-78C5-972D-181FDCEF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61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nero, testo&#10;&#10;Descrizione generata automaticamente">
            <a:extLst>
              <a:ext uri="{FF2B5EF4-FFF2-40B4-BE49-F238E27FC236}">
                <a16:creationId xmlns:a16="http://schemas.microsoft.com/office/drawing/2014/main" id="{B9EF9BE7-810F-78C5-972D-181FDCEF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42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8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25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13" r:id="rId5"/>
    <p:sldLayoutId id="2147483714" r:id="rId6"/>
    <p:sldLayoutId id="214748371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chart" Target="../charts/chart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3B5FB8-3A4A-A14C-E13E-91241B85953A}"/>
              </a:ext>
            </a:extLst>
          </p:cNvPr>
          <p:cNvSpPr txBox="1"/>
          <p:nvPr/>
        </p:nvSpPr>
        <p:spPr>
          <a:xfrm>
            <a:off x="1717253" y="3327834"/>
            <a:ext cx="598709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report</a:t>
            </a:r>
          </a:p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degli ascolti</a:t>
            </a:r>
          </a:p>
        </p:txBody>
      </p:sp>
    </p:spTree>
    <p:extLst>
      <p:ext uri="{BB962C8B-B14F-4D97-AF65-F5344CB8AC3E}">
        <p14:creationId xmlns:p14="http://schemas.microsoft.com/office/powerpoint/2010/main" val="412556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due angoli in diagonale arrotondati 4">
            <a:extLst>
              <a:ext uri="{FF2B5EF4-FFF2-40B4-BE49-F238E27FC236}">
                <a16:creationId xmlns:a16="http://schemas.microsoft.com/office/drawing/2014/main" id="{208D85D5-D122-D5A3-ED9D-FA48667937C4}"/>
              </a:ext>
            </a:extLst>
          </p:cNvPr>
          <p:cNvSpPr/>
          <p:nvPr/>
        </p:nvSpPr>
        <p:spPr>
          <a:xfrm rot="16200000">
            <a:off x="2121942" y="1770083"/>
            <a:ext cx="2448000" cy="2448000"/>
          </a:xfrm>
          <a:prstGeom prst="round2DiagRect">
            <a:avLst>
              <a:gd name="adj1" fmla="val 6539"/>
              <a:gd name="adj2" fmla="val 0"/>
            </a:avLst>
          </a:prstGeom>
          <a:gradFill>
            <a:gsLst>
              <a:gs pos="35000">
                <a:srgbClr val="283850"/>
              </a:gs>
              <a:gs pos="100000">
                <a:srgbClr val="E3C5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con due angoli in diagonale arrotondati 6">
            <a:extLst>
              <a:ext uri="{FF2B5EF4-FFF2-40B4-BE49-F238E27FC236}">
                <a16:creationId xmlns:a16="http://schemas.microsoft.com/office/drawing/2014/main" id="{D9A337BE-527D-2F26-B9FC-2D5C57F5B788}"/>
              </a:ext>
            </a:extLst>
          </p:cNvPr>
          <p:cNvSpPr/>
          <p:nvPr/>
        </p:nvSpPr>
        <p:spPr>
          <a:xfrm rot="16200000">
            <a:off x="4757884" y="1770083"/>
            <a:ext cx="2448000" cy="2448000"/>
          </a:xfrm>
          <a:prstGeom prst="round2DiagRect">
            <a:avLst>
              <a:gd name="adj1" fmla="val 10398"/>
              <a:gd name="adj2" fmla="val 0"/>
            </a:avLst>
          </a:prstGeom>
          <a:gradFill>
            <a:gsLst>
              <a:gs pos="35000">
                <a:srgbClr val="AF815F"/>
              </a:gs>
              <a:gs pos="100000">
                <a:srgbClr val="E3C59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3E2F8C-6465-A8EA-71CF-0692AF449F85}"/>
              </a:ext>
            </a:extLst>
          </p:cNvPr>
          <p:cNvSpPr txBox="1"/>
          <p:nvPr/>
        </p:nvSpPr>
        <p:spPr>
          <a:xfrm>
            <a:off x="2276006" y="1949890"/>
            <a:ext cx="171542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PrimaFestival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8-13 febbraio</a:t>
            </a:r>
            <a:endParaRPr kumimoji="0" lang="it-IT" sz="1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C073F8-174B-B374-D7B2-5C4DD961327E}"/>
              </a:ext>
            </a:extLst>
          </p:cNvPr>
          <p:cNvSpPr txBox="1"/>
          <p:nvPr/>
        </p:nvSpPr>
        <p:spPr>
          <a:xfrm>
            <a:off x="2929597" y="3593476"/>
            <a:ext cx="6120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individui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32,6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7AB7072-4B5E-BDEC-F92B-317E37C47994}"/>
              </a:ext>
            </a:extLst>
          </p:cNvPr>
          <p:cNvSpPr txBox="1"/>
          <p:nvPr/>
        </p:nvSpPr>
        <p:spPr>
          <a:xfrm>
            <a:off x="3505661" y="3378821"/>
            <a:ext cx="90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41B1BF1-FCBC-7490-D248-C839EBFC7245}"/>
              </a:ext>
            </a:extLst>
          </p:cNvPr>
          <p:cNvSpPr txBox="1"/>
          <p:nvPr/>
        </p:nvSpPr>
        <p:spPr>
          <a:xfrm>
            <a:off x="3793761" y="3593476"/>
            <a:ext cx="61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15/34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36,8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48871C2-2C57-6B12-1AE2-76618CF03386}"/>
              </a:ext>
            </a:extLst>
          </p:cNvPr>
          <p:cNvSpPr txBox="1"/>
          <p:nvPr/>
        </p:nvSpPr>
        <p:spPr>
          <a:xfrm>
            <a:off x="4907389" y="1949890"/>
            <a:ext cx="191337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DopoFestival</a:t>
            </a: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11-12 febbraio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5B4A72D-CA63-7F7D-E768-FD5343A3A4AC}"/>
              </a:ext>
            </a:extLst>
          </p:cNvPr>
          <p:cNvSpPr txBox="1"/>
          <p:nvPr/>
        </p:nvSpPr>
        <p:spPr>
          <a:xfrm>
            <a:off x="2195736" y="4639471"/>
            <a:ext cx="65034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Total Audience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F8577F-EF38-E67D-5A09-573E5680FC6B}"/>
              </a:ext>
            </a:extLst>
          </p:cNvPr>
          <p:cNvSpPr txBox="1"/>
          <p:nvPr/>
        </p:nvSpPr>
        <p:spPr>
          <a:xfrm>
            <a:off x="914701" y="661278"/>
            <a:ext cx="7314599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suona anche prima e dopo il Festival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Ottimi numeri per la programmazione legata a Sanremo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A21BE76-E2DA-8CA0-5A4E-CA6522F5291C}"/>
              </a:ext>
            </a:extLst>
          </p:cNvPr>
          <p:cNvSpPr txBox="1"/>
          <p:nvPr/>
        </p:nvSpPr>
        <p:spPr>
          <a:xfrm>
            <a:off x="2893661" y="2525758"/>
            <a:ext cx="1512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scolto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medio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6.987.000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4E84110-7781-9D28-9CFE-058634D15F45}"/>
              </a:ext>
            </a:extLst>
          </p:cNvPr>
          <p:cNvSpPr txBox="1"/>
          <p:nvPr/>
        </p:nvSpPr>
        <p:spPr>
          <a:xfrm>
            <a:off x="5555461" y="3593476"/>
            <a:ext cx="6120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individui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,3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5173CD3-B39F-645D-0B41-5FFFA47F3A41}"/>
              </a:ext>
            </a:extLst>
          </p:cNvPr>
          <p:cNvSpPr txBox="1"/>
          <p:nvPr/>
        </p:nvSpPr>
        <p:spPr>
          <a:xfrm>
            <a:off x="6131625" y="3378821"/>
            <a:ext cx="90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4BD6C2C-F9DC-EB6B-2FC0-8A41E7CD61F8}"/>
              </a:ext>
            </a:extLst>
          </p:cNvPr>
          <p:cNvSpPr txBox="1"/>
          <p:nvPr/>
        </p:nvSpPr>
        <p:spPr>
          <a:xfrm>
            <a:off x="6419625" y="3593476"/>
            <a:ext cx="61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15/34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62,1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D4BB6F6-3E44-5028-A53B-A62BAF603D4F}"/>
              </a:ext>
            </a:extLst>
          </p:cNvPr>
          <p:cNvSpPr txBox="1"/>
          <p:nvPr/>
        </p:nvSpPr>
        <p:spPr>
          <a:xfrm>
            <a:off x="5519625" y="2525758"/>
            <a:ext cx="1512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ascolto medio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1.954.000</a:t>
            </a:r>
          </a:p>
        </p:txBody>
      </p:sp>
    </p:spTree>
    <p:extLst>
      <p:ext uri="{BB962C8B-B14F-4D97-AF65-F5344CB8AC3E}">
        <p14:creationId xmlns:p14="http://schemas.microsoft.com/office/powerpoint/2010/main" val="373234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1EB8714-9340-24F4-6967-57F162B40756}"/>
              </a:ext>
            </a:extLst>
          </p:cNvPr>
          <p:cNvSpPr txBox="1"/>
          <p:nvPr/>
        </p:nvSpPr>
        <p:spPr>
          <a:xfrm>
            <a:off x="1399189" y="661278"/>
            <a:ext cx="6345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vive su tutti gli schermi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Sanremo in </a:t>
            </a:r>
            <a:r>
              <a:rPr kumimoji="0" lang="it-IT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</a:t>
            </a:r>
            <a:r>
              <a:rPr kumimoji="0" lang="it-IT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audience (11-13 febbraio)</a:t>
            </a:r>
          </a:p>
        </p:txBody>
      </p:sp>
      <p:sp>
        <p:nvSpPr>
          <p:cNvPr id="12" name="Rettangolo con due angoli in diagonale arrotondati 11">
            <a:extLst>
              <a:ext uri="{FF2B5EF4-FFF2-40B4-BE49-F238E27FC236}">
                <a16:creationId xmlns:a16="http://schemas.microsoft.com/office/drawing/2014/main" id="{3335A80A-8E12-2B0B-8042-69DE87E7B0D8}"/>
              </a:ext>
            </a:extLst>
          </p:cNvPr>
          <p:cNvSpPr/>
          <p:nvPr/>
        </p:nvSpPr>
        <p:spPr>
          <a:xfrm rot="16200000">
            <a:off x="3065093" y="117278"/>
            <a:ext cx="2508821" cy="5329528"/>
          </a:xfrm>
          <a:prstGeom prst="round2DiagRect">
            <a:avLst>
              <a:gd name="adj1" fmla="val 2666"/>
              <a:gd name="adj2" fmla="val 0"/>
            </a:avLst>
          </a:prstGeom>
          <a:gradFill>
            <a:gsLst>
              <a:gs pos="0">
                <a:srgbClr val="283850">
                  <a:alpha val="50000"/>
                </a:srgbClr>
              </a:gs>
              <a:gs pos="100000">
                <a:srgbClr val="131A2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33BE286E-3E83-6A7E-A3B1-0C5AEC71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31" y="1517736"/>
            <a:ext cx="52551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4E801D9E-712A-3789-31F0-63D7DE632405}"/>
              </a:ext>
            </a:extLst>
          </p:cNvPr>
          <p:cNvGrpSpPr/>
          <p:nvPr/>
        </p:nvGrpSpPr>
        <p:grpSpPr>
          <a:xfrm>
            <a:off x="4962795" y="2052604"/>
            <a:ext cx="1774747" cy="594669"/>
            <a:chOff x="1487474" y="2052315"/>
            <a:chExt cx="1774747" cy="594669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859D5B7-C1D8-D2D1-E7AE-A32D0DC3EAC0}"/>
                </a:ext>
              </a:extLst>
            </p:cNvPr>
            <p:cNvSpPr txBox="1"/>
            <p:nvPr/>
          </p:nvSpPr>
          <p:spPr>
            <a:xfrm>
              <a:off x="1487474" y="2277652"/>
              <a:ext cx="172421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33.643.000</a:t>
              </a: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9993D171-976C-BFA9-5B92-F37146DF5897}"/>
                </a:ext>
              </a:extLst>
            </p:cNvPr>
            <p:cNvSpPr txBox="1"/>
            <p:nvPr/>
          </p:nvSpPr>
          <p:spPr>
            <a:xfrm>
              <a:off x="2097954" y="2052315"/>
              <a:ext cx="11642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copertura tv</a:t>
              </a: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BD15A4A7-AE2A-8200-CA43-33E9A2C0ED4C}"/>
              </a:ext>
            </a:extLst>
          </p:cNvPr>
          <p:cNvGrpSpPr/>
          <p:nvPr/>
        </p:nvGrpSpPr>
        <p:grpSpPr>
          <a:xfrm>
            <a:off x="3701691" y="2049883"/>
            <a:ext cx="1249134" cy="597390"/>
            <a:chOff x="1941322" y="2049594"/>
            <a:chExt cx="1234794" cy="597390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18C9431-A537-B5A4-A69C-6E587560A78D}"/>
                </a:ext>
              </a:extLst>
            </p:cNvPr>
            <p:cNvSpPr txBox="1"/>
            <p:nvPr/>
          </p:nvSpPr>
          <p:spPr>
            <a:xfrm>
              <a:off x="1941322" y="2277652"/>
              <a:ext cx="116426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63,4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C91801B-6AA3-E8BE-6221-663FE244C6F4}"/>
                </a:ext>
              </a:extLst>
            </p:cNvPr>
            <p:cNvSpPr txBox="1"/>
            <p:nvPr/>
          </p:nvSpPr>
          <p:spPr>
            <a:xfrm>
              <a:off x="2011849" y="2049594"/>
              <a:ext cx="11642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 %</a:t>
              </a: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A3F8B8C8-A3BE-DC3C-8328-1BD6D9B94A8B}"/>
              </a:ext>
            </a:extLst>
          </p:cNvPr>
          <p:cNvGrpSpPr/>
          <p:nvPr/>
        </p:nvGrpSpPr>
        <p:grpSpPr>
          <a:xfrm>
            <a:off x="2252244" y="3002540"/>
            <a:ext cx="1662420" cy="543349"/>
            <a:chOff x="1614780" y="2277652"/>
            <a:chExt cx="1662420" cy="543349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8E9769C-F740-C26E-D9A7-AF28B08B8648}"/>
                </a:ext>
              </a:extLst>
            </p:cNvPr>
            <p:cNvSpPr txBox="1"/>
            <p:nvPr/>
          </p:nvSpPr>
          <p:spPr>
            <a:xfrm>
              <a:off x="1614780" y="2277652"/>
              <a:ext cx="166242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11.859.000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EF34A47-C553-3248-8163-092F78DA5EEE}"/>
                </a:ext>
              </a:extLst>
            </p:cNvPr>
            <p:cNvSpPr txBox="1"/>
            <p:nvPr/>
          </p:nvSpPr>
          <p:spPr>
            <a:xfrm>
              <a:off x="1763669" y="2590169"/>
              <a:ext cx="151199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compreso Sanremo Start</a:t>
              </a: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01F3A777-4699-EA09-DEBC-1D8D66A1B75F}"/>
              </a:ext>
            </a:extLst>
          </p:cNvPr>
          <p:cNvGrpSpPr/>
          <p:nvPr/>
        </p:nvGrpSpPr>
        <p:grpSpPr>
          <a:xfrm>
            <a:off x="2125889" y="2049883"/>
            <a:ext cx="1794644" cy="597390"/>
            <a:chOff x="1469339" y="2049594"/>
            <a:chExt cx="1794644" cy="597390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34D1005-6E1D-54AF-F74A-8CECDC0B85AA}"/>
                </a:ext>
              </a:extLst>
            </p:cNvPr>
            <p:cNvSpPr txBox="1"/>
            <p:nvPr/>
          </p:nvSpPr>
          <p:spPr>
            <a:xfrm>
              <a:off x="1469339" y="2277652"/>
              <a:ext cx="172421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11.728.000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1E00172D-B722-6D55-24D5-C2FEA42A21B9}"/>
                </a:ext>
              </a:extLst>
            </p:cNvPr>
            <p:cNvSpPr txBox="1"/>
            <p:nvPr/>
          </p:nvSpPr>
          <p:spPr>
            <a:xfrm>
              <a:off x="2099716" y="2049594"/>
              <a:ext cx="11642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ascolto medio</a:t>
              </a:r>
              <a:endPara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322A09-965D-980E-3876-64CA286ECB4A}"/>
              </a:ext>
            </a:extLst>
          </p:cNvPr>
          <p:cNvSpPr txBox="1"/>
          <p:nvPr/>
        </p:nvSpPr>
        <p:spPr>
          <a:xfrm>
            <a:off x="2195736" y="4639471"/>
            <a:ext cx="65034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Total Audience</a:t>
            </a:r>
          </a:p>
        </p:txBody>
      </p:sp>
    </p:spTree>
    <p:extLst>
      <p:ext uri="{BB962C8B-B14F-4D97-AF65-F5344CB8AC3E}">
        <p14:creationId xmlns:p14="http://schemas.microsoft.com/office/powerpoint/2010/main" val="371117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6A52979B-5B75-9B8E-974B-75F4EAB15CF8}"/>
              </a:ext>
            </a:extLst>
          </p:cNvPr>
          <p:cNvSpPr/>
          <p:nvPr/>
        </p:nvSpPr>
        <p:spPr>
          <a:xfrm rot="16200000">
            <a:off x="6049637" y="1563783"/>
            <a:ext cx="2736303" cy="2592000"/>
          </a:xfrm>
          <a:prstGeom prst="round2DiagRect">
            <a:avLst>
              <a:gd name="adj1" fmla="val 6362"/>
              <a:gd name="adj2" fmla="val 0"/>
            </a:avLst>
          </a:prstGeom>
          <a:gradFill>
            <a:gsLst>
              <a:gs pos="0">
                <a:srgbClr val="AF815F"/>
              </a:gs>
              <a:gs pos="100000">
                <a:srgbClr val="7B5D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BB5E4069-BE8F-DCCF-E9F3-94CD02DFB2E1}"/>
              </a:ext>
            </a:extLst>
          </p:cNvPr>
          <p:cNvSpPr/>
          <p:nvPr/>
        </p:nvSpPr>
        <p:spPr>
          <a:xfrm rot="16200000">
            <a:off x="3207732" y="1563782"/>
            <a:ext cx="2736302" cy="2592000"/>
          </a:xfrm>
          <a:prstGeom prst="round2DiagRect">
            <a:avLst>
              <a:gd name="adj1" fmla="val 6362"/>
              <a:gd name="adj2" fmla="val 0"/>
            </a:avLst>
          </a:prstGeom>
          <a:gradFill>
            <a:gsLst>
              <a:gs pos="0">
                <a:srgbClr val="503634"/>
              </a:gs>
              <a:gs pos="100000">
                <a:srgbClr val="22130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1EB8714-9340-24F4-6967-57F162B40756}"/>
              </a:ext>
            </a:extLst>
          </p:cNvPr>
          <p:cNvSpPr txBox="1"/>
          <p:nvPr/>
        </p:nvSpPr>
        <p:spPr>
          <a:xfrm>
            <a:off x="1399189" y="661278"/>
            <a:ext cx="6345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fa trend</a:t>
            </a:r>
            <a:b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nremo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digitale (11-13 febbraio)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A6A2AE-D0A4-E9A0-D8D7-142C960B3890}"/>
              </a:ext>
            </a:extLst>
          </p:cNvPr>
          <p:cNvSpPr txBox="1"/>
          <p:nvPr/>
        </p:nvSpPr>
        <p:spPr>
          <a:xfrm>
            <a:off x="2208757" y="4639471"/>
            <a:ext cx="65034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YouTube Analytics | </a:t>
            </a:r>
            <a:r>
              <a:rPr kumimoji="0" lang="it-IT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A74A0A3-A6B0-5E9C-EE73-E54074F834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6" t="20028" b="17466"/>
          <a:stretch/>
        </p:blipFill>
        <p:spPr>
          <a:xfrm>
            <a:off x="3259193" y="1471255"/>
            <a:ext cx="1201192" cy="288000"/>
          </a:xfrm>
          <a:prstGeom prst="rect">
            <a:avLst/>
          </a:prstGeom>
        </p:spPr>
      </p:pic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440EEBF9-3B8B-9D40-D98A-DC06B0E06C52}"/>
              </a:ext>
            </a:extLst>
          </p:cNvPr>
          <p:cNvSpPr/>
          <p:nvPr/>
        </p:nvSpPr>
        <p:spPr>
          <a:xfrm>
            <a:off x="6121788" y="1497223"/>
            <a:ext cx="136684" cy="288007"/>
          </a:xfrm>
          <a:custGeom>
            <a:avLst/>
            <a:gdLst>
              <a:gd name="connsiteX0" fmla="*/ 89798 w 136684"/>
              <a:gd name="connsiteY0" fmla="*/ 149941 h 288007"/>
              <a:gd name="connsiteX1" fmla="*/ 89798 w 136684"/>
              <a:gd name="connsiteY1" fmla="*/ 288008 h 288007"/>
              <a:gd name="connsiteX2" fmla="*/ 29376 w 136684"/>
              <a:gd name="connsiteY2" fmla="*/ 288008 h 288007"/>
              <a:gd name="connsiteX3" fmla="*/ 29376 w 136684"/>
              <a:gd name="connsiteY3" fmla="*/ 149826 h 288007"/>
              <a:gd name="connsiteX4" fmla="*/ 0 w 136684"/>
              <a:gd name="connsiteY4" fmla="*/ 149826 h 288007"/>
              <a:gd name="connsiteX5" fmla="*/ 0 w 136684"/>
              <a:gd name="connsiteY5" fmla="*/ 99541 h 288007"/>
              <a:gd name="connsiteX6" fmla="*/ 29318 w 136684"/>
              <a:gd name="connsiteY6" fmla="*/ 99541 h 288007"/>
              <a:gd name="connsiteX7" fmla="*/ 29491 w 136684"/>
              <a:gd name="connsiteY7" fmla="*/ 56974 h 288007"/>
              <a:gd name="connsiteX8" fmla="*/ 34214 w 136684"/>
              <a:gd name="connsiteY8" fmla="*/ 31112 h 288007"/>
              <a:gd name="connsiteX9" fmla="*/ 79027 w 136684"/>
              <a:gd name="connsiteY9" fmla="*/ 699 h 288007"/>
              <a:gd name="connsiteX10" fmla="*/ 135706 w 136684"/>
              <a:gd name="connsiteY10" fmla="*/ 411 h 288007"/>
              <a:gd name="connsiteX11" fmla="*/ 135706 w 136684"/>
              <a:gd name="connsiteY11" fmla="*/ 52597 h 288007"/>
              <a:gd name="connsiteX12" fmla="*/ 109901 w 136684"/>
              <a:gd name="connsiteY12" fmla="*/ 52597 h 288007"/>
              <a:gd name="connsiteX13" fmla="*/ 90029 w 136684"/>
              <a:gd name="connsiteY13" fmla="*/ 73045 h 288007"/>
              <a:gd name="connsiteX14" fmla="*/ 90029 w 136684"/>
              <a:gd name="connsiteY14" fmla="*/ 98734 h 288007"/>
              <a:gd name="connsiteX15" fmla="*/ 136685 w 136684"/>
              <a:gd name="connsiteY15" fmla="*/ 98734 h 288007"/>
              <a:gd name="connsiteX16" fmla="*/ 130752 w 136684"/>
              <a:gd name="connsiteY16" fmla="*/ 146542 h 288007"/>
              <a:gd name="connsiteX17" fmla="*/ 124070 w 136684"/>
              <a:gd name="connsiteY17" fmla="*/ 149768 h 288007"/>
              <a:gd name="connsiteX18" fmla="*/ 89856 w 136684"/>
              <a:gd name="connsiteY18" fmla="*/ 149941 h 28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6684" h="288007">
                <a:moveTo>
                  <a:pt x="89798" y="149941"/>
                </a:moveTo>
                <a:lnTo>
                  <a:pt x="89798" y="288008"/>
                </a:lnTo>
                <a:lnTo>
                  <a:pt x="29376" y="288008"/>
                </a:lnTo>
                <a:lnTo>
                  <a:pt x="29376" y="149826"/>
                </a:lnTo>
                <a:lnTo>
                  <a:pt x="0" y="149826"/>
                </a:lnTo>
                <a:lnTo>
                  <a:pt x="0" y="99541"/>
                </a:lnTo>
                <a:lnTo>
                  <a:pt x="29318" y="99541"/>
                </a:lnTo>
                <a:cubicBezTo>
                  <a:pt x="29318" y="84738"/>
                  <a:pt x="28800" y="70798"/>
                  <a:pt x="29491" y="56974"/>
                </a:cubicBezTo>
                <a:cubicBezTo>
                  <a:pt x="29952" y="48277"/>
                  <a:pt x="31046" y="39118"/>
                  <a:pt x="34214" y="31112"/>
                </a:cubicBezTo>
                <a:cubicBezTo>
                  <a:pt x="42221" y="11010"/>
                  <a:pt x="59155" y="2197"/>
                  <a:pt x="79027" y="699"/>
                </a:cubicBezTo>
                <a:cubicBezTo>
                  <a:pt x="97574" y="-683"/>
                  <a:pt x="116294" y="411"/>
                  <a:pt x="135706" y="411"/>
                </a:cubicBezTo>
                <a:lnTo>
                  <a:pt x="135706" y="52597"/>
                </a:lnTo>
                <a:cubicBezTo>
                  <a:pt x="127123" y="52597"/>
                  <a:pt x="118483" y="52597"/>
                  <a:pt x="109901" y="52597"/>
                </a:cubicBezTo>
                <a:cubicBezTo>
                  <a:pt x="93715" y="52597"/>
                  <a:pt x="90144" y="56283"/>
                  <a:pt x="90029" y="73045"/>
                </a:cubicBezTo>
                <a:cubicBezTo>
                  <a:pt x="89971" y="81339"/>
                  <a:pt x="90029" y="89576"/>
                  <a:pt x="90029" y="98734"/>
                </a:cubicBezTo>
                <a:lnTo>
                  <a:pt x="136685" y="98734"/>
                </a:lnTo>
                <a:cubicBezTo>
                  <a:pt x="134726" y="115381"/>
                  <a:pt x="133056" y="130990"/>
                  <a:pt x="130752" y="146542"/>
                </a:cubicBezTo>
                <a:cubicBezTo>
                  <a:pt x="130522" y="147982"/>
                  <a:pt x="126432" y="149710"/>
                  <a:pt x="124070" y="149768"/>
                </a:cubicBezTo>
                <a:cubicBezTo>
                  <a:pt x="113069" y="150114"/>
                  <a:pt x="102067" y="149941"/>
                  <a:pt x="89856" y="149941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A6ADD1D-32B3-E954-A273-F52F1E4E8CF4}"/>
              </a:ext>
            </a:extLst>
          </p:cNvPr>
          <p:cNvGrpSpPr/>
          <p:nvPr/>
        </p:nvGrpSpPr>
        <p:grpSpPr>
          <a:xfrm>
            <a:off x="6402415" y="1497231"/>
            <a:ext cx="288000" cy="288000"/>
            <a:chOff x="6402415" y="1497231"/>
            <a:chExt cx="288000" cy="288000"/>
          </a:xfrm>
        </p:grpSpPr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63F6C1D9-6AD3-298F-4A5D-E9AF5FAFFA0A}"/>
                </a:ext>
              </a:extLst>
            </p:cNvPr>
            <p:cNvSpPr/>
            <p:nvPr/>
          </p:nvSpPr>
          <p:spPr>
            <a:xfrm>
              <a:off x="6402415" y="1497231"/>
              <a:ext cx="288000" cy="288000"/>
            </a:xfrm>
            <a:custGeom>
              <a:avLst/>
              <a:gdLst>
                <a:gd name="connsiteX0" fmla="*/ 81965 w 288000"/>
                <a:gd name="connsiteY0" fmla="*/ 24710 h 288000"/>
                <a:gd name="connsiteX1" fmla="*/ 24653 w 288000"/>
                <a:gd name="connsiteY1" fmla="*/ 81965 h 288000"/>
                <a:gd name="connsiteX2" fmla="*/ 24653 w 288000"/>
                <a:gd name="connsiteY2" fmla="*/ 206035 h 288000"/>
                <a:gd name="connsiteX3" fmla="*/ 81965 w 288000"/>
                <a:gd name="connsiteY3" fmla="*/ 263290 h 288000"/>
                <a:gd name="connsiteX4" fmla="*/ 206035 w 288000"/>
                <a:gd name="connsiteY4" fmla="*/ 263290 h 288000"/>
                <a:gd name="connsiteX5" fmla="*/ 263290 w 288000"/>
                <a:gd name="connsiteY5" fmla="*/ 206035 h 288000"/>
                <a:gd name="connsiteX6" fmla="*/ 263290 w 288000"/>
                <a:gd name="connsiteY6" fmla="*/ 81965 h 288000"/>
                <a:gd name="connsiteX7" fmla="*/ 206035 w 288000"/>
                <a:gd name="connsiteY7" fmla="*/ 24710 h 288000"/>
                <a:gd name="connsiteX8" fmla="*/ 81965 w 288000"/>
                <a:gd name="connsiteY8" fmla="*/ 24710 h 288000"/>
                <a:gd name="connsiteX9" fmla="*/ 206035 w 288000"/>
                <a:gd name="connsiteY9" fmla="*/ 288000 h 288000"/>
                <a:gd name="connsiteX10" fmla="*/ 81965 w 288000"/>
                <a:gd name="connsiteY10" fmla="*/ 288000 h 288000"/>
                <a:gd name="connsiteX11" fmla="*/ 0 w 288000"/>
                <a:gd name="connsiteY11" fmla="*/ 206035 h 288000"/>
                <a:gd name="connsiteX12" fmla="*/ 0 w 288000"/>
                <a:gd name="connsiteY12" fmla="*/ 81965 h 288000"/>
                <a:gd name="connsiteX13" fmla="*/ 81965 w 288000"/>
                <a:gd name="connsiteY13" fmla="*/ 0 h 288000"/>
                <a:gd name="connsiteX14" fmla="*/ 206035 w 288000"/>
                <a:gd name="connsiteY14" fmla="*/ 0 h 288000"/>
                <a:gd name="connsiteX15" fmla="*/ 288000 w 288000"/>
                <a:gd name="connsiteY15" fmla="*/ 81965 h 288000"/>
                <a:gd name="connsiteX16" fmla="*/ 288000 w 288000"/>
                <a:gd name="connsiteY16" fmla="*/ 206035 h 288000"/>
                <a:gd name="connsiteX17" fmla="*/ 206035 w 288000"/>
                <a:gd name="connsiteY17" fmla="*/ 28800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8000" h="288000">
                  <a:moveTo>
                    <a:pt x="81965" y="24710"/>
                  </a:moveTo>
                  <a:cubicBezTo>
                    <a:pt x="50400" y="24710"/>
                    <a:pt x="24653" y="50400"/>
                    <a:pt x="24653" y="81965"/>
                  </a:cubicBezTo>
                  <a:lnTo>
                    <a:pt x="24653" y="206035"/>
                  </a:lnTo>
                  <a:cubicBezTo>
                    <a:pt x="24653" y="237600"/>
                    <a:pt x="50342" y="263290"/>
                    <a:pt x="81965" y="263290"/>
                  </a:cubicBezTo>
                  <a:lnTo>
                    <a:pt x="206035" y="263290"/>
                  </a:lnTo>
                  <a:cubicBezTo>
                    <a:pt x="237600" y="263290"/>
                    <a:pt x="263290" y="237600"/>
                    <a:pt x="263290" y="206035"/>
                  </a:cubicBezTo>
                  <a:lnTo>
                    <a:pt x="263290" y="81965"/>
                  </a:lnTo>
                  <a:cubicBezTo>
                    <a:pt x="263290" y="50400"/>
                    <a:pt x="237600" y="24710"/>
                    <a:pt x="206035" y="24710"/>
                  </a:cubicBezTo>
                  <a:lnTo>
                    <a:pt x="81965" y="24710"/>
                  </a:lnTo>
                  <a:close/>
                  <a:moveTo>
                    <a:pt x="206035" y="288000"/>
                  </a:moveTo>
                  <a:lnTo>
                    <a:pt x="81965" y="288000"/>
                  </a:lnTo>
                  <a:cubicBezTo>
                    <a:pt x="36749" y="288000"/>
                    <a:pt x="0" y="251251"/>
                    <a:pt x="0" y="206035"/>
                  </a:cubicBezTo>
                  <a:lnTo>
                    <a:pt x="0" y="81965"/>
                  </a:lnTo>
                  <a:cubicBezTo>
                    <a:pt x="0" y="36749"/>
                    <a:pt x="36749" y="0"/>
                    <a:pt x="81965" y="0"/>
                  </a:cubicBezTo>
                  <a:lnTo>
                    <a:pt x="206035" y="0"/>
                  </a:lnTo>
                  <a:cubicBezTo>
                    <a:pt x="251251" y="0"/>
                    <a:pt x="288000" y="36749"/>
                    <a:pt x="288000" y="81965"/>
                  </a:cubicBezTo>
                  <a:lnTo>
                    <a:pt x="288000" y="206035"/>
                  </a:lnTo>
                  <a:cubicBezTo>
                    <a:pt x="288000" y="251251"/>
                    <a:pt x="251251" y="288000"/>
                    <a:pt x="206035" y="28800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59853BAA-78A4-2909-8A84-FDE09F026A4D}"/>
                </a:ext>
              </a:extLst>
            </p:cNvPr>
            <p:cNvSpPr/>
            <p:nvPr/>
          </p:nvSpPr>
          <p:spPr>
            <a:xfrm>
              <a:off x="6472687" y="1567502"/>
              <a:ext cx="147455" cy="147455"/>
            </a:xfrm>
            <a:custGeom>
              <a:avLst/>
              <a:gdLst>
                <a:gd name="connsiteX0" fmla="*/ 73728 w 147455"/>
                <a:gd name="connsiteY0" fmla="*/ 24653 h 147455"/>
                <a:gd name="connsiteX1" fmla="*/ 24653 w 147455"/>
                <a:gd name="connsiteY1" fmla="*/ 73728 h 147455"/>
                <a:gd name="connsiteX2" fmla="*/ 73728 w 147455"/>
                <a:gd name="connsiteY2" fmla="*/ 122803 h 147455"/>
                <a:gd name="connsiteX3" fmla="*/ 122803 w 147455"/>
                <a:gd name="connsiteY3" fmla="*/ 73728 h 147455"/>
                <a:gd name="connsiteX4" fmla="*/ 73728 w 147455"/>
                <a:gd name="connsiteY4" fmla="*/ 24653 h 147455"/>
                <a:gd name="connsiteX5" fmla="*/ 73728 w 147455"/>
                <a:gd name="connsiteY5" fmla="*/ 147456 h 147455"/>
                <a:gd name="connsiteX6" fmla="*/ 0 w 147455"/>
                <a:gd name="connsiteY6" fmla="*/ 73728 h 147455"/>
                <a:gd name="connsiteX7" fmla="*/ 73728 w 147455"/>
                <a:gd name="connsiteY7" fmla="*/ 0 h 147455"/>
                <a:gd name="connsiteX8" fmla="*/ 147456 w 147455"/>
                <a:gd name="connsiteY8" fmla="*/ 73728 h 147455"/>
                <a:gd name="connsiteX9" fmla="*/ 73728 w 147455"/>
                <a:gd name="connsiteY9" fmla="*/ 147456 h 14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455" h="147455">
                  <a:moveTo>
                    <a:pt x="73728" y="24653"/>
                  </a:moveTo>
                  <a:cubicBezTo>
                    <a:pt x="46656" y="24653"/>
                    <a:pt x="24653" y="46656"/>
                    <a:pt x="24653" y="73728"/>
                  </a:cubicBezTo>
                  <a:cubicBezTo>
                    <a:pt x="24653" y="100800"/>
                    <a:pt x="46656" y="122803"/>
                    <a:pt x="73728" y="122803"/>
                  </a:cubicBezTo>
                  <a:cubicBezTo>
                    <a:pt x="100800" y="122803"/>
                    <a:pt x="122803" y="100800"/>
                    <a:pt x="122803" y="73728"/>
                  </a:cubicBezTo>
                  <a:cubicBezTo>
                    <a:pt x="122803" y="46656"/>
                    <a:pt x="100800" y="24653"/>
                    <a:pt x="73728" y="24653"/>
                  </a:cubicBezTo>
                  <a:moveTo>
                    <a:pt x="73728" y="147456"/>
                  </a:moveTo>
                  <a:cubicBezTo>
                    <a:pt x="33062" y="147456"/>
                    <a:pt x="0" y="114394"/>
                    <a:pt x="0" y="73728"/>
                  </a:cubicBezTo>
                  <a:cubicBezTo>
                    <a:pt x="0" y="33062"/>
                    <a:pt x="33062" y="0"/>
                    <a:pt x="73728" y="0"/>
                  </a:cubicBezTo>
                  <a:cubicBezTo>
                    <a:pt x="114394" y="0"/>
                    <a:pt x="147456" y="33062"/>
                    <a:pt x="147456" y="73728"/>
                  </a:cubicBezTo>
                  <a:cubicBezTo>
                    <a:pt x="147456" y="114394"/>
                    <a:pt x="114394" y="147456"/>
                    <a:pt x="73728" y="147456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9EEE92EA-1C31-CBA9-A556-88DF5A4303EB}"/>
                </a:ext>
              </a:extLst>
            </p:cNvPr>
            <p:cNvSpPr/>
            <p:nvPr/>
          </p:nvSpPr>
          <p:spPr>
            <a:xfrm>
              <a:off x="6605570" y="1545557"/>
              <a:ext cx="35481" cy="35481"/>
            </a:xfrm>
            <a:custGeom>
              <a:avLst/>
              <a:gdLst>
                <a:gd name="connsiteX0" fmla="*/ 35482 w 35481"/>
                <a:gd name="connsiteY0" fmla="*/ 17741 h 35481"/>
                <a:gd name="connsiteX1" fmla="*/ 17741 w 35481"/>
                <a:gd name="connsiteY1" fmla="*/ 35482 h 35481"/>
                <a:gd name="connsiteX2" fmla="*/ 0 w 35481"/>
                <a:gd name="connsiteY2" fmla="*/ 17741 h 35481"/>
                <a:gd name="connsiteX3" fmla="*/ 17741 w 35481"/>
                <a:gd name="connsiteY3" fmla="*/ 0 h 35481"/>
                <a:gd name="connsiteX4" fmla="*/ 35482 w 35481"/>
                <a:gd name="connsiteY4" fmla="*/ 17741 h 3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81" h="35481">
                  <a:moveTo>
                    <a:pt x="35482" y="17741"/>
                  </a:moveTo>
                  <a:cubicBezTo>
                    <a:pt x="35482" y="27533"/>
                    <a:pt x="27533" y="35482"/>
                    <a:pt x="17741" y="35482"/>
                  </a:cubicBezTo>
                  <a:cubicBezTo>
                    <a:pt x="7949" y="35482"/>
                    <a:pt x="0" y="27533"/>
                    <a:pt x="0" y="17741"/>
                  </a:cubicBezTo>
                  <a:cubicBezTo>
                    <a:pt x="0" y="7949"/>
                    <a:pt x="7949" y="0"/>
                    <a:pt x="17741" y="0"/>
                  </a:cubicBezTo>
                  <a:cubicBezTo>
                    <a:pt x="27533" y="0"/>
                    <a:pt x="35482" y="7949"/>
                    <a:pt x="35482" y="17741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ACC1ACCD-AADF-C56C-C6D2-3FDBD9D0A33C}"/>
              </a:ext>
            </a:extLst>
          </p:cNvPr>
          <p:cNvSpPr/>
          <p:nvPr/>
        </p:nvSpPr>
        <p:spPr>
          <a:xfrm>
            <a:off x="7104935" y="1497231"/>
            <a:ext cx="264268" cy="288000"/>
          </a:xfrm>
          <a:custGeom>
            <a:avLst/>
            <a:gdLst>
              <a:gd name="connsiteX0" fmla="*/ 125280 w 264268"/>
              <a:gd name="connsiteY0" fmla="*/ 161510 h 288000"/>
              <a:gd name="connsiteX1" fmla="*/ 125280 w 264268"/>
              <a:gd name="connsiteY1" fmla="*/ 161510 h 288000"/>
              <a:gd name="connsiteX2" fmla="*/ 114854 w 264268"/>
              <a:gd name="connsiteY2" fmla="*/ 145555 h 288000"/>
              <a:gd name="connsiteX3" fmla="*/ 31680 w 264268"/>
              <a:gd name="connsiteY3" fmla="*/ 18662 h 288000"/>
              <a:gd name="connsiteX4" fmla="*/ 67450 w 264268"/>
              <a:gd name="connsiteY4" fmla="*/ 18662 h 288000"/>
              <a:gd name="connsiteX5" fmla="*/ 134554 w 264268"/>
              <a:gd name="connsiteY5" fmla="*/ 121075 h 288000"/>
              <a:gd name="connsiteX6" fmla="*/ 144979 w 264268"/>
              <a:gd name="connsiteY6" fmla="*/ 137030 h 288000"/>
              <a:gd name="connsiteX7" fmla="*/ 232186 w 264268"/>
              <a:gd name="connsiteY7" fmla="*/ 270144 h 288000"/>
              <a:gd name="connsiteX8" fmla="*/ 196416 w 264268"/>
              <a:gd name="connsiteY8" fmla="*/ 270144 h 288000"/>
              <a:gd name="connsiteX9" fmla="*/ 125222 w 264268"/>
              <a:gd name="connsiteY9" fmla="*/ 161568 h 288000"/>
              <a:gd name="connsiteX10" fmla="*/ 232243 w 264268"/>
              <a:gd name="connsiteY10" fmla="*/ 0 h 288000"/>
              <a:gd name="connsiteX11" fmla="*/ 146822 w 264268"/>
              <a:gd name="connsiteY11" fmla="*/ 105869 h 288000"/>
              <a:gd name="connsiteX12" fmla="*/ 78682 w 264268"/>
              <a:gd name="connsiteY12" fmla="*/ 0 h 288000"/>
              <a:gd name="connsiteX13" fmla="*/ 0 w 264268"/>
              <a:gd name="connsiteY13" fmla="*/ 0 h 288000"/>
              <a:gd name="connsiteX14" fmla="*/ 103162 w 264268"/>
              <a:gd name="connsiteY14" fmla="*/ 160128 h 288000"/>
              <a:gd name="connsiteX15" fmla="*/ 0 w 264268"/>
              <a:gd name="connsiteY15" fmla="*/ 288000 h 288000"/>
              <a:gd name="connsiteX16" fmla="*/ 23328 w 264268"/>
              <a:gd name="connsiteY16" fmla="*/ 288000 h 288000"/>
              <a:gd name="connsiteX17" fmla="*/ 113530 w 264268"/>
              <a:gd name="connsiteY17" fmla="*/ 176198 h 288000"/>
              <a:gd name="connsiteX18" fmla="*/ 185587 w 264268"/>
              <a:gd name="connsiteY18" fmla="*/ 288000 h 288000"/>
              <a:gd name="connsiteX19" fmla="*/ 264269 w 264268"/>
              <a:gd name="connsiteY19" fmla="*/ 288000 h 288000"/>
              <a:gd name="connsiteX20" fmla="*/ 157306 w 264268"/>
              <a:gd name="connsiteY20" fmla="*/ 121939 h 288000"/>
              <a:gd name="connsiteX21" fmla="*/ 157306 w 264268"/>
              <a:gd name="connsiteY21" fmla="*/ 121939 h 288000"/>
              <a:gd name="connsiteX22" fmla="*/ 255571 w 264268"/>
              <a:gd name="connsiteY22" fmla="*/ 0 h 288000"/>
              <a:gd name="connsiteX23" fmla="*/ 232243 w 264268"/>
              <a:gd name="connsiteY23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4268" h="288000">
                <a:moveTo>
                  <a:pt x="125280" y="161510"/>
                </a:moveTo>
                <a:lnTo>
                  <a:pt x="125280" y="161510"/>
                </a:lnTo>
                <a:cubicBezTo>
                  <a:pt x="125280" y="161510"/>
                  <a:pt x="114854" y="145555"/>
                  <a:pt x="114854" y="145555"/>
                </a:cubicBezTo>
                <a:lnTo>
                  <a:pt x="31680" y="18662"/>
                </a:lnTo>
                <a:lnTo>
                  <a:pt x="67450" y="18662"/>
                </a:lnTo>
                <a:lnTo>
                  <a:pt x="134554" y="121075"/>
                </a:lnTo>
                <a:lnTo>
                  <a:pt x="144979" y="137030"/>
                </a:lnTo>
                <a:lnTo>
                  <a:pt x="232186" y="270144"/>
                </a:lnTo>
                <a:lnTo>
                  <a:pt x="196416" y="270144"/>
                </a:lnTo>
                <a:lnTo>
                  <a:pt x="125222" y="161568"/>
                </a:lnTo>
                <a:close/>
                <a:moveTo>
                  <a:pt x="232243" y="0"/>
                </a:moveTo>
                <a:lnTo>
                  <a:pt x="146822" y="105869"/>
                </a:lnTo>
                <a:lnTo>
                  <a:pt x="78682" y="0"/>
                </a:lnTo>
                <a:lnTo>
                  <a:pt x="0" y="0"/>
                </a:lnTo>
                <a:lnTo>
                  <a:pt x="103162" y="160128"/>
                </a:lnTo>
                <a:lnTo>
                  <a:pt x="0" y="288000"/>
                </a:lnTo>
                <a:lnTo>
                  <a:pt x="23328" y="288000"/>
                </a:lnTo>
                <a:lnTo>
                  <a:pt x="113530" y="176198"/>
                </a:lnTo>
                <a:lnTo>
                  <a:pt x="185587" y="288000"/>
                </a:lnTo>
                <a:lnTo>
                  <a:pt x="264269" y="288000"/>
                </a:lnTo>
                <a:lnTo>
                  <a:pt x="157306" y="121939"/>
                </a:lnTo>
                <a:lnTo>
                  <a:pt x="157306" y="121939"/>
                </a:lnTo>
                <a:lnTo>
                  <a:pt x="255571" y="0"/>
                </a:lnTo>
                <a:lnTo>
                  <a:pt x="23224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87FC183A-C1AD-4BBC-6A1E-2991072EF72C}"/>
              </a:ext>
            </a:extLst>
          </p:cNvPr>
          <p:cNvSpPr/>
          <p:nvPr/>
        </p:nvSpPr>
        <p:spPr>
          <a:xfrm>
            <a:off x="7460212" y="1497231"/>
            <a:ext cx="411265" cy="288000"/>
          </a:xfrm>
          <a:custGeom>
            <a:avLst/>
            <a:gdLst>
              <a:gd name="connsiteX0" fmla="*/ 164621 w 411265"/>
              <a:gd name="connsiteY0" fmla="*/ 205690 h 288000"/>
              <a:gd name="connsiteX1" fmla="*/ 164621 w 411265"/>
              <a:gd name="connsiteY1" fmla="*/ 82310 h 288000"/>
              <a:gd name="connsiteX2" fmla="*/ 271699 w 411265"/>
              <a:gd name="connsiteY2" fmla="*/ 144000 h 288000"/>
              <a:gd name="connsiteX3" fmla="*/ 164621 w 411265"/>
              <a:gd name="connsiteY3" fmla="*/ 205690 h 288000"/>
              <a:gd name="connsiteX4" fmla="*/ 402797 w 411265"/>
              <a:gd name="connsiteY4" fmla="*/ 45043 h 288000"/>
              <a:gd name="connsiteX5" fmla="*/ 366566 w 411265"/>
              <a:gd name="connsiteY5" fmla="*/ 8813 h 288000"/>
              <a:gd name="connsiteX6" fmla="*/ 205632 w 411265"/>
              <a:gd name="connsiteY6" fmla="*/ 0 h 288000"/>
              <a:gd name="connsiteX7" fmla="*/ 44698 w 411265"/>
              <a:gd name="connsiteY7" fmla="*/ 8467 h 288000"/>
              <a:gd name="connsiteX8" fmla="*/ 8467 w 411265"/>
              <a:gd name="connsiteY8" fmla="*/ 45043 h 288000"/>
              <a:gd name="connsiteX9" fmla="*/ 0 w 411265"/>
              <a:gd name="connsiteY9" fmla="*/ 144000 h 288000"/>
              <a:gd name="connsiteX10" fmla="*/ 8467 w 411265"/>
              <a:gd name="connsiteY10" fmla="*/ 242957 h 288000"/>
              <a:gd name="connsiteX11" fmla="*/ 44698 w 411265"/>
              <a:gd name="connsiteY11" fmla="*/ 279187 h 288000"/>
              <a:gd name="connsiteX12" fmla="*/ 205632 w 411265"/>
              <a:gd name="connsiteY12" fmla="*/ 288000 h 288000"/>
              <a:gd name="connsiteX13" fmla="*/ 366566 w 411265"/>
              <a:gd name="connsiteY13" fmla="*/ 279533 h 288000"/>
              <a:gd name="connsiteX14" fmla="*/ 402797 w 411265"/>
              <a:gd name="connsiteY14" fmla="*/ 243302 h 288000"/>
              <a:gd name="connsiteX15" fmla="*/ 411264 w 411265"/>
              <a:gd name="connsiteY15" fmla="*/ 144346 h 288000"/>
              <a:gd name="connsiteX16" fmla="*/ 402797 w 411265"/>
              <a:gd name="connsiteY16" fmla="*/ 45043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265" h="288000">
                <a:moveTo>
                  <a:pt x="164621" y="205690"/>
                </a:moveTo>
                <a:lnTo>
                  <a:pt x="164621" y="82310"/>
                </a:lnTo>
                <a:lnTo>
                  <a:pt x="271699" y="144000"/>
                </a:lnTo>
                <a:lnTo>
                  <a:pt x="164621" y="205690"/>
                </a:lnTo>
                <a:close/>
                <a:moveTo>
                  <a:pt x="402797" y="45043"/>
                </a:moveTo>
                <a:cubicBezTo>
                  <a:pt x="398074" y="27418"/>
                  <a:pt x="384134" y="13536"/>
                  <a:pt x="366566" y="8813"/>
                </a:cubicBezTo>
                <a:cubicBezTo>
                  <a:pt x="334368" y="0"/>
                  <a:pt x="205632" y="0"/>
                  <a:pt x="205632" y="0"/>
                </a:cubicBezTo>
                <a:cubicBezTo>
                  <a:pt x="205632" y="0"/>
                  <a:pt x="76896" y="0"/>
                  <a:pt x="44698" y="8467"/>
                </a:cubicBezTo>
                <a:cubicBezTo>
                  <a:pt x="27418" y="13190"/>
                  <a:pt x="13190" y="27418"/>
                  <a:pt x="8467" y="45043"/>
                </a:cubicBezTo>
                <a:cubicBezTo>
                  <a:pt x="0" y="77242"/>
                  <a:pt x="0" y="144000"/>
                  <a:pt x="0" y="144000"/>
                </a:cubicBezTo>
                <a:cubicBezTo>
                  <a:pt x="0" y="144000"/>
                  <a:pt x="0" y="211104"/>
                  <a:pt x="8467" y="242957"/>
                </a:cubicBezTo>
                <a:cubicBezTo>
                  <a:pt x="13190" y="260582"/>
                  <a:pt x="27130" y="274464"/>
                  <a:pt x="44698" y="279187"/>
                </a:cubicBezTo>
                <a:cubicBezTo>
                  <a:pt x="77242" y="288000"/>
                  <a:pt x="205632" y="288000"/>
                  <a:pt x="205632" y="288000"/>
                </a:cubicBezTo>
                <a:cubicBezTo>
                  <a:pt x="205632" y="288000"/>
                  <a:pt x="334368" y="288000"/>
                  <a:pt x="366566" y="279533"/>
                </a:cubicBezTo>
                <a:cubicBezTo>
                  <a:pt x="384192" y="274810"/>
                  <a:pt x="398074" y="260870"/>
                  <a:pt x="402797" y="243302"/>
                </a:cubicBezTo>
                <a:cubicBezTo>
                  <a:pt x="411264" y="211104"/>
                  <a:pt x="411264" y="144346"/>
                  <a:pt x="411264" y="144346"/>
                </a:cubicBezTo>
                <a:cubicBezTo>
                  <a:pt x="411264" y="144346"/>
                  <a:pt x="411610" y="77242"/>
                  <a:pt x="402797" y="4504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90B20A97-F6DC-5597-94DF-A8E051DF10A7}"/>
              </a:ext>
            </a:extLst>
          </p:cNvPr>
          <p:cNvSpPr/>
          <p:nvPr/>
        </p:nvSpPr>
        <p:spPr>
          <a:xfrm rot="16200000">
            <a:off x="404141" y="1563672"/>
            <a:ext cx="2736082" cy="2592000"/>
          </a:xfrm>
          <a:prstGeom prst="round2DiagRect">
            <a:avLst>
              <a:gd name="adj1" fmla="val 7955"/>
              <a:gd name="adj2" fmla="val 0"/>
            </a:avLst>
          </a:prstGeom>
          <a:gradFill>
            <a:gsLst>
              <a:gs pos="0">
                <a:srgbClr val="36505F"/>
              </a:gs>
              <a:gs pos="100000">
                <a:srgbClr val="25364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4EE9B5-3BAA-5EB2-9245-3FE8458B45F2}"/>
              </a:ext>
            </a:extLst>
          </p:cNvPr>
          <p:cNvSpPr txBox="1"/>
          <p:nvPr/>
        </p:nvSpPr>
        <p:spPr>
          <a:xfrm>
            <a:off x="1376662" y="2473048"/>
            <a:ext cx="15120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9.149.000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D137B0-70E5-4792-1D8D-4966BBA128A4}"/>
              </a:ext>
            </a:extLst>
          </p:cNvPr>
          <p:cNvSpPr txBox="1"/>
          <p:nvPr/>
        </p:nvSpPr>
        <p:spPr>
          <a:xfrm>
            <a:off x="1294028" y="3493916"/>
            <a:ext cx="15946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15.601.000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279AB90-79CF-2F2E-DA75-8D51DC716F7B}"/>
              </a:ext>
            </a:extLst>
          </p:cNvPr>
          <p:cNvSpPr txBox="1"/>
          <p:nvPr/>
        </p:nvSpPr>
        <p:spPr>
          <a:xfrm>
            <a:off x="6835282" y="2479459"/>
            <a:ext cx="17000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55.924.000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86CA5D9-4453-D420-B02E-B947F744BD4F}"/>
              </a:ext>
            </a:extLst>
          </p:cNvPr>
          <p:cNvSpPr txBox="1"/>
          <p:nvPr/>
        </p:nvSpPr>
        <p:spPr>
          <a:xfrm>
            <a:off x="1375492" y="2132900"/>
            <a:ext cx="151317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FB8FCED-722A-691F-2D57-4D63D9BA1846}"/>
              </a:ext>
            </a:extLst>
          </p:cNvPr>
          <p:cNvSpPr txBox="1"/>
          <p:nvPr/>
        </p:nvSpPr>
        <p:spPr>
          <a:xfrm>
            <a:off x="3837030" y="2479459"/>
            <a:ext cx="1836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22.418.012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A5B4749-9E7F-66AD-D862-D585DD3114FD}"/>
              </a:ext>
            </a:extLst>
          </p:cNvPr>
          <p:cNvSpPr txBox="1"/>
          <p:nvPr/>
        </p:nvSpPr>
        <p:spPr>
          <a:xfrm>
            <a:off x="4130266" y="2132900"/>
            <a:ext cx="152991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views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VOD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71F2F70-54CF-FC75-144A-F7E8FE3F93C9}"/>
              </a:ext>
            </a:extLst>
          </p:cNvPr>
          <p:cNvSpPr txBox="1"/>
          <p:nvPr/>
        </p:nvSpPr>
        <p:spPr>
          <a:xfrm>
            <a:off x="7636170" y="2132900"/>
            <a:ext cx="917848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</a:t>
            </a:r>
          </a:p>
        </p:txBody>
      </p:sp>
      <p:pic>
        <p:nvPicPr>
          <p:cNvPr id="9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FA71ED8C-C9BA-F80C-8682-D3A7370C7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1" y="1491631"/>
            <a:ext cx="87500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CDD9393-618F-3816-706C-E6C557916399}"/>
              </a:ext>
            </a:extLst>
          </p:cNvPr>
          <p:cNvSpPr txBox="1"/>
          <p:nvPr/>
        </p:nvSpPr>
        <p:spPr>
          <a:xfrm>
            <a:off x="851336" y="2634630"/>
            <a:ext cx="42208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endParaRPr kumimoji="0" lang="it-IT" sz="1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82B0D8-611C-8DBD-C0A5-E62601FF8D9B}"/>
              </a:ext>
            </a:extLst>
          </p:cNvPr>
          <p:cNvSpPr txBox="1"/>
          <p:nvPr/>
        </p:nvSpPr>
        <p:spPr>
          <a:xfrm>
            <a:off x="851253" y="3647224"/>
            <a:ext cx="42208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</a:t>
            </a:r>
            <a:endParaRPr kumimoji="0" lang="it-IT" sz="1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6" descr="Carte da Parati Tiktok logo vettoriale in bianco e nero">
            <a:extLst>
              <a:ext uri="{FF2B5EF4-FFF2-40B4-BE49-F238E27FC236}">
                <a16:creationId xmlns:a16="http://schemas.microsoft.com/office/drawing/2014/main" id="{E531A333-5BF9-9FE8-8287-60B5747C3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6778418" y="1466143"/>
            <a:ext cx="305944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5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due angoli in diagonale arrotondati 10">
            <a:extLst>
              <a:ext uri="{FF2B5EF4-FFF2-40B4-BE49-F238E27FC236}">
                <a16:creationId xmlns:a16="http://schemas.microsoft.com/office/drawing/2014/main" id="{67ADC98E-C89C-BD96-4F8F-2BF7D13ED8FC}"/>
              </a:ext>
            </a:extLst>
          </p:cNvPr>
          <p:cNvSpPr/>
          <p:nvPr/>
        </p:nvSpPr>
        <p:spPr>
          <a:xfrm rot="16200000">
            <a:off x="2951821" y="-362441"/>
            <a:ext cx="3240360" cy="6732478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C0BDBD-E347-FD9D-5DB5-0AB85D2FDC17}"/>
              </a:ext>
            </a:extLst>
          </p:cNvPr>
          <p:cNvSpPr txBox="1"/>
          <p:nvPr/>
        </p:nvSpPr>
        <p:spPr>
          <a:xfrm>
            <a:off x="1399189" y="661278"/>
            <a:ext cx="6345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che conquista tutti</a:t>
            </a:r>
            <a:b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Ottime performance su tutte le generazioni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7A260A-13D4-C0EA-F3FA-D4AE71807B17}"/>
              </a:ext>
            </a:extLst>
          </p:cNvPr>
          <p:cNvSpPr txBox="1"/>
          <p:nvPr/>
        </p:nvSpPr>
        <p:spPr>
          <a:xfrm>
            <a:off x="4103948" y="1419622"/>
            <a:ext cx="9361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5BC1E1CA-DD17-13FA-8C75-9BDDC17E5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625800"/>
              </p:ext>
            </p:extLst>
          </p:nvPr>
        </p:nvGraphicFramePr>
        <p:xfrm>
          <a:off x="1313503" y="1599385"/>
          <a:ext cx="662473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B27233-6E49-8267-4BC3-F32F1D69D2D7}"/>
              </a:ext>
            </a:extLst>
          </p:cNvPr>
          <p:cNvSpPr txBox="1"/>
          <p:nvPr/>
        </p:nvSpPr>
        <p:spPr>
          <a:xfrm>
            <a:off x="2820825" y="4516387"/>
            <a:ext cx="58913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Total Audience | * share calcolata sulla tv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con due angoli in diagonale arrotondati 16">
            <a:extLst>
              <a:ext uri="{FF2B5EF4-FFF2-40B4-BE49-F238E27FC236}">
                <a16:creationId xmlns:a16="http://schemas.microsoft.com/office/drawing/2014/main" id="{F2B7E262-11F4-0ED3-450C-7DD7FD58CB6F}"/>
              </a:ext>
            </a:extLst>
          </p:cNvPr>
          <p:cNvSpPr/>
          <p:nvPr/>
        </p:nvSpPr>
        <p:spPr>
          <a:xfrm rot="16200000">
            <a:off x="2951821" y="-1136662"/>
            <a:ext cx="3240360" cy="8280920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Grafico 21">
            <a:extLst>
              <a:ext uri="{FF2B5EF4-FFF2-40B4-BE49-F238E27FC236}">
                <a16:creationId xmlns:a16="http://schemas.microsoft.com/office/drawing/2014/main" id="{6AE73A46-B38E-8526-0E0D-1FB241615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286679"/>
              </p:ext>
            </p:extLst>
          </p:nvPr>
        </p:nvGraphicFramePr>
        <p:xfrm>
          <a:off x="191214" y="154877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Grafico 32">
            <a:extLst>
              <a:ext uri="{FF2B5EF4-FFF2-40B4-BE49-F238E27FC236}">
                <a16:creationId xmlns:a16="http://schemas.microsoft.com/office/drawing/2014/main" id="{ED9EAA5A-EED0-7DB8-7DCB-34045ABE5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716831"/>
              </p:ext>
            </p:extLst>
          </p:nvPr>
        </p:nvGraphicFramePr>
        <p:xfrm>
          <a:off x="4559829" y="163506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188699-83F1-3B5E-2C14-26997CE504A8}"/>
              </a:ext>
            </a:extLst>
          </p:cNvPr>
          <p:cNvSpPr txBox="1"/>
          <p:nvPr/>
        </p:nvSpPr>
        <p:spPr>
          <a:xfrm>
            <a:off x="3512304" y="4633800"/>
            <a:ext cx="5200156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914378">
              <a:spcAft>
                <a:spcPts val="600"/>
              </a:spcAft>
            </a:pPr>
            <a:r>
              <a:rPr lang="it-IT" sz="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Auditel - share total audience durante Sanremo e totale giornata esclusa la diretta dell’evento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9C9A0E-C652-F3BC-D7F9-1F4AB8A7CFC2}"/>
              </a:ext>
            </a:extLst>
          </p:cNvPr>
          <p:cNvSpPr txBox="1"/>
          <p:nvPr/>
        </p:nvSpPr>
        <p:spPr>
          <a:xfrm>
            <a:off x="1512000" y="663538"/>
            <a:ext cx="6120000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914378"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Musica che non ha concorrenza</a:t>
            </a:r>
          </a:p>
          <a:p>
            <a:pPr algn="ctr" defTabSz="914378">
              <a:defRPr/>
            </a:pPr>
            <a:r>
              <a:rPr lang="it-IT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Festival anima gli schermi durante la serata e oltre  </a:t>
            </a:r>
          </a:p>
        </p:txBody>
      </p:sp>
      <p:pic>
        <p:nvPicPr>
          <p:cNvPr id="12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2A0D1C38-0680-F6AB-E364-B9ACB6939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/>
          <a:stretch/>
        </p:blipFill>
        <p:spPr bwMode="auto">
          <a:xfrm>
            <a:off x="3127124" y="1969898"/>
            <a:ext cx="55507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U:\Pricing_TV_Analogica\LISTINI TV\Presentazioni\loghi bianchi concorrenza\LA7.png">
            <a:extLst>
              <a:ext uri="{FF2B5EF4-FFF2-40B4-BE49-F238E27FC236}">
                <a16:creationId xmlns:a16="http://schemas.microsoft.com/office/drawing/2014/main" id="{AF394252-6954-EA46-63D0-64649177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05" y="3482288"/>
            <a:ext cx="335570" cy="2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U:\Pricing_TV_Analogica\LISTINI TV\Presentazioni\loghi bianchi concorrenza\SKY.png">
            <a:extLst>
              <a:ext uri="{FF2B5EF4-FFF2-40B4-BE49-F238E27FC236}">
                <a16:creationId xmlns:a16="http://schemas.microsoft.com/office/drawing/2014/main" id="{90FF56CD-6EBF-1AC0-B65F-50D47D04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86" y="3196150"/>
            <a:ext cx="398760" cy="2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e Wonderz Solution | Wonderz">
            <a:extLst>
              <a:ext uri="{FF2B5EF4-FFF2-40B4-BE49-F238E27FC236}">
                <a16:creationId xmlns:a16="http://schemas.microsoft.com/office/drawing/2014/main" id="{45C39FD5-5582-6D9A-6039-8F9367825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57" r="77075" b="22376"/>
          <a:stretch/>
        </p:blipFill>
        <p:spPr bwMode="auto">
          <a:xfrm>
            <a:off x="3580791" y="2719148"/>
            <a:ext cx="29678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U:\SV\MAPELLI\LOGHI UFFICIALI RAI_SCARICATI DA RAIPLACE_2018\rai\Rai _Logo White-RGB.png">
            <a:extLst>
              <a:ext uri="{FF2B5EF4-FFF2-40B4-BE49-F238E27FC236}">
                <a16:creationId xmlns:a16="http://schemas.microsoft.com/office/drawing/2014/main" id="{B0A7C6D6-B4AD-4ABD-29A4-3D2C8F58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2" y="232796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805D3C7-30B3-E848-59AA-6952D2593A2B}"/>
              </a:ext>
            </a:extLst>
          </p:cNvPr>
          <p:cNvSpPr txBox="1"/>
          <p:nvPr/>
        </p:nvSpPr>
        <p:spPr>
          <a:xfrm>
            <a:off x="3127124" y="3780739"/>
            <a:ext cx="851923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defTabSz="914378">
              <a:spcAft>
                <a:spcPts val="600"/>
              </a:spcAft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04C6434-366E-1994-70B5-7AA53C358719}"/>
              </a:ext>
            </a:extLst>
          </p:cNvPr>
          <p:cNvSpPr txBox="1"/>
          <p:nvPr/>
        </p:nvSpPr>
        <p:spPr>
          <a:xfrm>
            <a:off x="3383868" y="1428606"/>
            <a:ext cx="2376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 live + VOD editori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C398487-9655-B301-C1E3-9E4BDE3A295E}"/>
              </a:ext>
            </a:extLst>
          </p:cNvPr>
          <p:cNvSpPr txBox="1"/>
          <p:nvPr/>
        </p:nvSpPr>
        <p:spPr>
          <a:xfrm>
            <a:off x="1523122" y="1720546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FFF2D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Sanremo 2025</a:t>
            </a:r>
          </a:p>
        </p:txBody>
      </p:sp>
      <p:pic>
        <p:nvPicPr>
          <p:cNvPr id="42" name="Picture 12" descr="U:\Pricing_TV_Analogica\LISTINI TV\Presentazioni\loghi bianchi concorrenza\Mediaset.png">
            <a:extLst>
              <a:ext uri="{FF2B5EF4-FFF2-40B4-BE49-F238E27FC236}">
                <a16:creationId xmlns:a16="http://schemas.microsoft.com/office/drawing/2014/main" id="{CBE9357F-5E2C-D633-643D-E9ED0120D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/>
          <a:stretch/>
        </p:blipFill>
        <p:spPr bwMode="auto">
          <a:xfrm>
            <a:off x="7963530" y="2988776"/>
            <a:ext cx="55507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U:\Pricing_TV_Analogica\LISTINI TV\Presentazioni\loghi bianchi concorrenza\LA7.png">
            <a:extLst>
              <a:ext uri="{FF2B5EF4-FFF2-40B4-BE49-F238E27FC236}">
                <a16:creationId xmlns:a16="http://schemas.microsoft.com/office/drawing/2014/main" id="{D854E743-CC17-89DF-09E6-C6F69592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70" y="4419208"/>
            <a:ext cx="335570" cy="2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7" descr="U:\Pricing_TV_Analogica\LISTINI TV\Presentazioni\loghi bianchi concorrenza\SKY.png">
            <a:extLst>
              <a:ext uri="{FF2B5EF4-FFF2-40B4-BE49-F238E27FC236}">
                <a16:creationId xmlns:a16="http://schemas.microsoft.com/office/drawing/2014/main" id="{F2DEE58A-A504-4025-16AC-3198C2E4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72" y="4240905"/>
            <a:ext cx="398760" cy="2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The Wonderz Solution | Wonderz">
            <a:extLst>
              <a:ext uri="{FF2B5EF4-FFF2-40B4-BE49-F238E27FC236}">
                <a16:creationId xmlns:a16="http://schemas.microsoft.com/office/drawing/2014/main" id="{0447D17A-7DB7-0D3C-CDD5-5763B0F9A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57" r="77075" b="22376"/>
          <a:stretch/>
        </p:blipFill>
        <p:spPr bwMode="auto">
          <a:xfrm>
            <a:off x="7656332" y="3978171"/>
            <a:ext cx="29678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3" descr="U:\SV\MAPELLI\LOGHI UFFICIALI RAI_SCARICATI DA RAIPLACE_2018\rai\Rai _Logo White-RGB.png">
            <a:extLst>
              <a:ext uri="{FF2B5EF4-FFF2-40B4-BE49-F238E27FC236}">
                <a16:creationId xmlns:a16="http://schemas.microsoft.com/office/drawing/2014/main" id="{A0AE344C-05CA-9799-B178-E3246C4E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01" y="232796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E322C0E-DF66-0871-EF9B-F2AB2251D42A}"/>
              </a:ext>
            </a:extLst>
          </p:cNvPr>
          <p:cNvSpPr txBox="1"/>
          <p:nvPr/>
        </p:nvSpPr>
        <p:spPr>
          <a:xfrm>
            <a:off x="5867906" y="4361742"/>
            <a:ext cx="851923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defTabSz="914378">
              <a:spcAft>
                <a:spcPts val="600"/>
              </a:spcAft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</a:t>
            </a:r>
          </a:p>
        </p:txBody>
      </p:sp>
    </p:spTree>
    <p:extLst>
      <p:ext uri="{BB962C8B-B14F-4D97-AF65-F5344CB8AC3E}">
        <p14:creationId xmlns:p14="http://schemas.microsoft.com/office/powerpoint/2010/main" val="250216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con due angoli in diagonale arrotondati 17">
            <a:extLst>
              <a:ext uri="{FF2B5EF4-FFF2-40B4-BE49-F238E27FC236}">
                <a16:creationId xmlns:a16="http://schemas.microsoft.com/office/drawing/2014/main" id="{FFC43AC5-7523-B2D9-D845-FB73F2F850E9}"/>
              </a:ext>
            </a:extLst>
          </p:cNvPr>
          <p:cNvSpPr/>
          <p:nvPr/>
        </p:nvSpPr>
        <p:spPr>
          <a:xfrm rot="16200000">
            <a:off x="4100556" y="-167286"/>
            <a:ext cx="863401" cy="7064263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ttangolo con due angoli in diagonale arrotondati 13">
            <a:extLst>
              <a:ext uri="{FF2B5EF4-FFF2-40B4-BE49-F238E27FC236}">
                <a16:creationId xmlns:a16="http://schemas.microsoft.com/office/drawing/2014/main" id="{931BC843-B6F6-6060-851F-6F206E8C0A66}"/>
              </a:ext>
            </a:extLst>
          </p:cNvPr>
          <p:cNvSpPr/>
          <p:nvPr/>
        </p:nvSpPr>
        <p:spPr>
          <a:xfrm rot="16200000">
            <a:off x="4100556" y="-1335884"/>
            <a:ext cx="863401" cy="7064263"/>
          </a:xfrm>
          <a:prstGeom prst="round2DiagRect">
            <a:avLst>
              <a:gd name="adj1" fmla="val 2666"/>
              <a:gd name="adj2" fmla="val 0"/>
            </a:avLst>
          </a:prstGeom>
          <a:solidFill>
            <a:srgbClr val="131A2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F06D35-2DDE-4EAA-DC5C-D91D35B4ED9B}"/>
              </a:ext>
            </a:extLst>
          </p:cNvPr>
          <p:cNvSpPr/>
          <p:nvPr/>
        </p:nvSpPr>
        <p:spPr>
          <a:xfrm>
            <a:off x="3921822" y="1459353"/>
            <a:ext cx="130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composizione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51D78AE7-F8E9-7519-0158-2F5545B37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723054"/>
              </p:ext>
            </p:extLst>
          </p:nvPr>
        </p:nvGraphicFramePr>
        <p:xfrm>
          <a:off x="2478666" y="1799863"/>
          <a:ext cx="5247343" cy="21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0C74A7-E6AE-1482-49A0-24046A02861F}"/>
              </a:ext>
            </a:extLst>
          </p:cNvPr>
          <p:cNvSpPr txBox="1"/>
          <p:nvPr/>
        </p:nvSpPr>
        <p:spPr>
          <a:xfrm>
            <a:off x="1523689" y="663538"/>
            <a:ext cx="6096623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Musica per tutti i gusti, su tutti i mezzi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ogni mezzo il suo pubblico</a:t>
            </a:r>
          </a:p>
        </p:txBody>
      </p:sp>
      <p:pic>
        <p:nvPicPr>
          <p:cNvPr id="3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7253E4DF-2843-8156-F3D9-A18E0B12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87" y="3075830"/>
            <a:ext cx="52500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9D921EB-5092-1A70-C50C-39E12EAD53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6" t="20028" b="17466"/>
          <a:stretch/>
        </p:blipFill>
        <p:spPr>
          <a:xfrm>
            <a:off x="1234684" y="3471850"/>
            <a:ext cx="900894" cy="216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CC4CEC-8F54-487B-AF45-51146A94808A}"/>
              </a:ext>
            </a:extLst>
          </p:cNvPr>
          <p:cNvSpPr txBox="1"/>
          <p:nvPr/>
        </p:nvSpPr>
        <p:spPr>
          <a:xfrm>
            <a:off x="1234684" y="2308999"/>
            <a:ext cx="101904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screen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2FC3C1D-339C-9CED-E3BC-1B7EB5D09958}"/>
              </a:ext>
            </a:extLst>
          </p:cNvPr>
          <p:cNvSpPr txBox="1"/>
          <p:nvPr/>
        </p:nvSpPr>
        <p:spPr>
          <a:xfrm>
            <a:off x="1234684" y="1923937"/>
            <a:ext cx="94703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 screen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FEF91E1-E451-1D66-BCFD-A8B81D916CAA}"/>
              </a:ext>
            </a:extLst>
          </p:cNvPr>
          <p:cNvSpPr txBox="1"/>
          <p:nvPr/>
        </p:nvSpPr>
        <p:spPr>
          <a:xfrm>
            <a:off x="1234684" y="2751190"/>
            <a:ext cx="52500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40A0491-7D86-1D29-32E6-707404B05FA2}"/>
              </a:ext>
            </a:extLst>
          </p:cNvPr>
          <p:cNvSpPr txBox="1"/>
          <p:nvPr/>
        </p:nvSpPr>
        <p:spPr>
          <a:xfrm>
            <a:off x="4303521" y="4638209"/>
            <a:ext cx="441521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 live: Auditel | fonte RaiPlay VOD: dati interni RAI | fonte YT: YouTube Analytics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F5238D-048F-35BD-0AD8-DA382D146609}"/>
              </a:ext>
            </a:extLst>
          </p:cNvPr>
          <p:cNvSpPr txBox="1"/>
          <p:nvPr/>
        </p:nvSpPr>
        <p:spPr>
          <a:xfrm>
            <a:off x="1234684" y="1599642"/>
            <a:ext cx="53325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42AED67-6D70-35F7-DAF5-A9C3BB3EF0F1}"/>
              </a:ext>
            </a:extLst>
          </p:cNvPr>
          <p:cNvGrpSpPr/>
          <p:nvPr/>
        </p:nvGrpSpPr>
        <p:grpSpPr>
          <a:xfrm>
            <a:off x="2766973" y="3903898"/>
            <a:ext cx="4959036" cy="153888"/>
            <a:chOff x="2766973" y="3945025"/>
            <a:chExt cx="4959036" cy="153888"/>
          </a:xfrm>
        </p:grpSpPr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C0EE0D57-2463-9323-68DD-DD13D1423A64}"/>
                </a:ext>
              </a:extLst>
            </p:cNvPr>
            <p:cNvGrpSpPr/>
            <p:nvPr/>
          </p:nvGrpSpPr>
          <p:grpSpPr>
            <a:xfrm>
              <a:off x="2766973" y="3945025"/>
              <a:ext cx="688916" cy="153888"/>
              <a:chOff x="2748965" y="4325905"/>
              <a:chExt cx="688916" cy="153888"/>
            </a:xfrm>
          </p:grpSpPr>
          <p:sp>
            <p:nvSpPr>
              <p:cNvPr id="19" name="Rettangolo con due angoli in diagonale arrotondati 18">
                <a:extLst>
                  <a:ext uri="{FF2B5EF4-FFF2-40B4-BE49-F238E27FC236}">
                    <a16:creationId xmlns:a16="http://schemas.microsoft.com/office/drawing/2014/main" id="{5075C38D-DE75-BAFA-751F-1543B3BC1430}"/>
                  </a:ext>
                </a:extLst>
              </p:cNvPr>
              <p:cNvSpPr/>
              <p:nvPr/>
            </p:nvSpPr>
            <p:spPr>
              <a:xfrm rot="16200000">
                <a:off x="2748965" y="4329047"/>
                <a:ext cx="144000" cy="144000"/>
              </a:xfrm>
              <a:prstGeom prst="round2DiagRect">
                <a:avLst>
                  <a:gd name="adj1" fmla="val 2666"/>
                  <a:gd name="adj2" fmla="val 0"/>
                </a:avLst>
              </a:prstGeom>
              <a:gradFill>
                <a:gsLst>
                  <a:gs pos="0">
                    <a:srgbClr val="131A20"/>
                  </a:gs>
                  <a:gs pos="100000">
                    <a:srgbClr val="28385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97E98897-2A1B-39F7-C2E1-AB980D6FF188}"/>
                  </a:ext>
                </a:extLst>
              </p:cNvPr>
              <p:cNvSpPr/>
              <p:nvPr/>
            </p:nvSpPr>
            <p:spPr>
              <a:xfrm>
                <a:off x="2936141" y="4325905"/>
                <a:ext cx="501740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under 25</a:t>
                </a:r>
              </a:p>
            </p:txBody>
          </p:sp>
        </p:grp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09D1DF02-68EF-0895-3177-E7A8D0ADFF0B}"/>
                </a:ext>
              </a:extLst>
            </p:cNvPr>
            <p:cNvGrpSpPr/>
            <p:nvPr/>
          </p:nvGrpSpPr>
          <p:grpSpPr>
            <a:xfrm>
              <a:off x="4026704" y="3945025"/>
              <a:ext cx="513834" cy="153888"/>
              <a:chOff x="3713624" y="4331098"/>
              <a:chExt cx="513834" cy="153888"/>
            </a:xfrm>
          </p:grpSpPr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7EC7EEEB-0F42-7238-4A6B-801BB5046BEF}"/>
                  </a:ext>
                </a:extLst>
              </p:cNvPr>
              <p:cNvSpPr/>
              <p:nvPr/>
            </p:nvSpPr>
            <p:spPr>
              <a:xfrm>
                <a:off x="3910063" y="4331098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25/34</a:t>
                </a:r>
              </a:p>
            </p:txBody>
          </p:sp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F10107C-8BF5-D7C4-017F-D849CBB6804D}"/>
                  </a:ext>
                </a:extLst>
              </p:cNvPr>
              <p:cNvSpPr txBox="1"/>
              <p:nvPr/>
            </p:nvSpPr>
            <p:spPr>
              <a:xfrm>
                <a:off x="3713624" y="4333813"/>
                <a:ext cx="144000" cy="144000"/>
              </a:xfrm>
              <a:prstGeom prst="rect">
                <a:avLst/>
              </a:prstGeom>
              <a:gradFill>
                <a:gsLst>
                  <a:gs pos="0">
                    <a:srgbClr val="253640"/>
                  </a:gs>
                  <a:gs pos="100000">
                    <a:srgbClr val="36505F"/>
                  </a:gs>
                </a:gsLst>
                <a:lin ang="0" scaled="0"/>
              </a:gra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53BE8E74-FB20-0069-B18C-ED408234EC9F}"/>
                </a:ext>
              </a:extLst>
            </p:cNvPr>
            <p:cNvGrpSpPr/>
            <p:nvPr/>
          </p:nvGrpSpPr>
          <p:grpSpPr>
            <a:xfrm>
              <a:off x="5111353" y="3945025"/>
              <a:ext cx="504571" cy="153888"/>
              <a:chOff x="4376240" y="4324640"/>
              <a:chExt cx="504571" cy="153888"/>
            </a:xfrm>
          </p:grpSpPr>
          <p:sp>
            <p:nvSpPr>
              <p:cNvPr id="32" name="Rettangolo con due angoli in diagonale arrotondati 31">
                <a:extLst>
                  <a:ext uri="{FF2B5EF4-FFF2-40B4-BE49-F238E27FC236}">
                    <a16:creationId xmlns:a16="http://schemas.microsoft.com/office/drawing/2014/main" id="{9AFF2C73-0522-FD8C-3693-6F60CAB7731D}"/>
                  </a:ext>
                </a:extLst>
              </p:cNvPr>
              <p:cNvSpPr/>
              <p:nvPr/>
            </p:nvSpPr>
            <p:spPr>
              <a:xfrm rot="16200000">
                <a:off x="4376240" y="4327782"/>
                <a:ext cx="144000" cy="144000"/>
              </a:xfrm>
              <a:prstGeom prst="round2DiagRect">
                <a:avLst>
                  <a:gd name="adj1" fmla="val 2666"/>
                  <a:gd name="adj2" fmla="val 0"/>
                </a:avLst>
              </a:prstGeom>
              <a:gradFill>
                <a:gsLst>
                  <a:gs pos="0">
                    <a:srgbClr val="3B2623"/>
                  </a:gs>
                  <a:gs pos="100000">
                    <a:srgbClr val="50363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5186CF70-79FA-25F9-886C-C5A8A999D0F7}"/>
                  </a:ext>
                </a:extLst>
              </p:cNvPr>
              <p:cNvSpPr/>
              <p:nvPr/>
            </p:nvSpPr>
            <p:spPr>
              <a:xfrm>
                <a:off x="4563416" y="4324640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35/44</a:t>
                </a:r>
              </a:p>
            </p:txBody>
          </p:sp>
        </p:grp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CB6B064D-98F2-F357-7DBB-39056CBEF8DE}"/>
                </a:ext>
              </a:extLst>
            </p:cNvPr>
            <p:cNvGrpSpPr/>
            <p:nvPr/>
          </p:nvGrpSpPr>
          <p:grpSpPr>
            <a:xfrm>
              <a:off x="6186739" y="3945025"/>
              <a:ext cx="484227" cy="153888"/>
              <a:chOff x="5027689" y="4329833"/>
              <a:chExt cx="484227" cy="153888"/>
            </a:xfrm>
          </p:grpSpPr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5E70D5C8-183F-571C-820C-B296C965CD56}"/>
                  </a:ext>
                </a:extLst>
              </p:cNvPr>
              <p:cNvSpPr/>
              <p:nvPr/>
            </p:nvSpPr>
            <p:spPr>
              <a:xfrm>
                <a:off x="5194521" y="4329833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45/54</a:t>
                </a:r>
              </a:p>
            </p:txBody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FBECCF4C-29BD-B2FA-6770-4DBBA4501A65}"/>
                  </a:ext>
                </a:extLst>
              </p:cNvPr>
              <p:cNvSpPr txBox="1"/>
              <p:nvPr/>
            </p:nvSpPr>
            <p:spPr>
              <a:xfrm>
                <a:off x="5027689" y="4332548"/>
                <a:ext cx="144000" cy="144000"/>
              </a:xfrm>
              <a:prstGeom prst="rect">
                <a:avLst/>
              </a:prstGeom>
              <a:gradFill>
                <a:gsLst>
                  <a:gs pos="0">
                    <a:srgbClr val="806146"/>
                  </a:gs>
                  <a:gs pos="100000">
                    <a:srgbClr val="AF815F"/>
                  </a:gs>
                </a:gsLst>
                <a:lin ang="0" scaled="0"/>
              </a:gra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E93A7ED0-CFBD-9BB0-A562-BB9B5612BAB7}"/>
                </a:ext>
              </a:extLst>
            </p:cNvPr>
            <p:cNvGrpSpPr/>
            <p:nvPr/>
          </p:nvGrpSpPr>
          <p:grpSpPr>
            <a:xfrm>
              <a:off x="7241782" y="3945025"/>
              <a:ext cx="484227" cy="153888"/>
              <a:chOff x="5706120" y="4333078"/>
              <a:chExt cx="484227" cy="153888"/>
            </a:xfrm>
          </p:grpSpPr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808EB566-17E8-C49C-FE06-4246E421D659}"/>
                  </a:ext>
                </a:extLst>
              </p:cNvPr>
              <p:cNvSpPr/>
              <p:nvPr/>
            </p:nvSpPr>
            <p:spPr>
              <a:xfrm>
                <a:off x="5872952" y="4333078"/>
                <a:ext cx="317395" cy="15388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55/64</a:t>
                </a:r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8B19A012-8C3B-83EB-E520-F59CFE7C190A}"/>
                  </a:ext>
                </a:extLst>
              </p:cNvPr>
              <p:cNvSpPr txBox="1"/>
              <p:nvPr/>
            </p:nvSpPr>
            <p:spPr>
              <a:xfrm>
                <a:off x="5706120" y="4335793"/>
                <a:ext cx="144000" cy="144000"/>
              </a:xfrm>
              <a:prstGeom prst="rect">
                <a:avLst/>
              </a:prstGeom>
              <a:gradFill>
                <a:gsLst>
                  <a:gs pos="0">
                    <a:srgbClr val="FDEFCF"/>
                  </a:gs>
                  <a:gs pos="48000">
                    <a:srgbClr val="E3C593"/>
                  </a:gs>
                </a:gsLst>
                <a:lin ang="0" scaled="0"/>
              </a:gra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332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01BCDD6-6514-CD5A-B48C-7A7C92180B21}"/>
              </a:ext>
            </a:extLst>
          </p:cNvPr>
          <p:cNvSpPr/>
          <p:nvPr/>
        </p:nvSpPr>
        <p:spPr>
          <a:xfrm>
            <a:off x="4027038" y="2567024"/>
            <a:ext cx="1660779" cy="2160000"/>
          </a:xfrm>
          <a:custGeom>
            <a:avLst/>
            <a:gdLst>
              <a:gd name="connsiteX0" fmla="*/ 4779 w 1660779"/>
              <a:gd name="connsiteY0" fmla="*/ 0 h 1944000"/>
              <a:gd name="connsiteX1" fmla="*/ 1484630 w 1660779"/>
              <a:gd name="connsiteY1" fmla="*/ 0 h 1944000"/>
              <a:gd name="connsiteX2" fmla="*/ 1660779 w 1660779"/>
              <a:gd name="connsiteY2" fmla="*/ 176149 h 1944000"/>
              <a:gd name="connsiteX3" fmla="*/ 1660779 w 1660779"/>
              <a:gd name="connsiteY3" fmla="*/ 1944000 h 1944000"/>
              <a:gd name="connsiteX4" fmla="*/ 180928 w 1660779"/>
              <a:gd name="connsiteY4" fmla="*/ 1944000 h 1944000"/>
              <a:gd name="connsiteX5" fmla="*/ 180923 w 1660779"/>
              <a:gd name="connsiteY5" fmla="*/ 1943999 h 1944000"/>
              <a:gd name="connsiteX6" fmla="*/ 0 w 1660779"/>
              <a:gd name="connsiteY6" fmla="*/ 1943999 h 1944000"/>
              <a:gd name="connsiteX7" fmla="*/ 0 w 1660779"/>
              <a:gd name="connsiteY7" fmla="*/ 1031975 h 1944000"/>
              <a:gd name="connsiteX8" fmla="*/ 4779 w 1660779"/>
              <a:gd name="connsiteY8" fmla="*/ 1031975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79" h="1944000">
                <a:moveTo>
                  <a:pt x="4779" y="0"/>
                </a:moveTo>
                <a:lnTo>
                  <a:pt x="1484630" y="0"/>
                </a:lnTo>
                <a:cubicBezTo>
                  <a:pt x="1581914" y="0"/>
                  <a:pt x="1660779" y="78865"/>
                  <a:pt x="1660779" y="176149"/>
                </a:cubicBezTo>
                <a:lnTo>
                  <a:pt x="1660779" y="1944000"/>
                </a:lnTo>
                <a:lnTo>
                  <a:pt x="180928" y="1944000"/>
                </a:lnTo>
                <a:lnTo>
                  <a:pt x="180923" y="1943999"/>
                </a:lnTo>
                <a:lnTo>
                  <a:pt x="0" y="1943999"/>
                </a:lnTo>
                <a:lnTo>
                  <a:pt x="0" y="1031975"/>
                </a:lnTo>
                <a:lnTo>
                  <a:pt x="4779" y="1031975"/>
                </a:lnTo>
                <a:close/>
              </a:path>
            </a:pathLst>
          </a:custGeom>
          <a:gradFill>
            <a:gsLst>
              <a:gs pos="0">
                <a:srgbClr val="22130E"/>
              </a:gs>
              <a:gs pos="100000">
                <a:srgbClr val="5036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44F882F1-CB74-19B6-2861-42B48DE8DC58}"/>
              </a:ext>
            </a:extLst>
          </p:cNvPr>
          <p:cNvSpPr/>
          <p:nvPr/>
        </p:nvSpPr>
        <p:spPr>
          <a:xfrm>
            <a:off x="727036" y="2567024"/>
            <a:ext cx="1658356" cy="2160000"/>
          </a:xfrm>
          <a:custGeom>
            <a:avLst/>
            <a:gdLst>
              <a:gd name="connsiteX0" fmla="*/ 0 w 1658356"/>
              <a:gd name="connsiteY0" fmla="*/ 0 h 1938412"/>
              <a:gd name="connsiteX1" fmla="*/ 1479851 w 1658356"/>
              <a:gd name="connsiteY1" fmla="*/ 0 h 1938412"/>
              <a:gd name="connsiteX2" fmla="*/ 1658356 w 1658356"/>
              <a:gd name="connsiteY2" fmla="*/ 0 h 1938412"/>
              <a:gd name="connsiteX3" fmla="*/ 1658356 w 1658356"/>
              <a:gd name="connsiteY3" fmla="*/ 1799769 h 1938412"/>
              <a:gd name="connsiteX4" fmla="*/ 1656000 w 1658356"/>
              <a:gd name="connsiteY4" fmla="*/ 1799769 h 1938412"/>
              <a:gd name="connsiteX5" fmla="*/ 1656000 w 1658356"/>
              <a:gd name="connsiteY5" fmla="*/ 1938412 h 1938412"/>
              <a:gd name="connsiteX6" fmla="*/ 176149 w 1658356"/>
              <a:gd name="connsiteY6" fmla="*/ 1938412 h 1938412"/>
              <a:gd name="connsiteX7" fmla="*/ 13843 w 1658356"/>
              <a:gd name="connsiteY7" fmla="*/ 1830828 h 1938412"/>
              <a:gd name="connsiteX8" fmla="*/ 7572 w 1658356"/>
              <a:gd name="connsiteY8" fmla="*/ 1799769 h 1938412"/>
              <a:gd name="connsiteX9" fmla="*/ 0 w 1658356"/>
              <a:gd name="connsiteY9" fmla="*/ 1799769 h 1938412"/>
              <a:gd name="connsiteX10" fmla="*/ 0 w 1658356"/>
              <a:gd name="connsiteY10" fmla="*/ 1762263 h 19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8356" h="1938412">
                <a:moveTo>
                  <a:pt x="0" y="0"/>
                </a:moveTo>
                <a:lnTo>
                  <a:pt x="1479851" y="0"/>
                </a:lnTo>
                <a:lnTo>
                  <a:pt x="1658356" y="0"/>
                </a:lnTo>
                <a:lnTo>
                  <a:pt x="1658356" y="1799769"/>
                </a:lnTo>
                <a:lnTo>
                  <a:pt x="1656000" y="1799769"/>
                </a:lnTo>
                <a:lnTo>
                  <a:pt x="1656000" y="1938412"/>
                </a:lnTo>
                <a:lnTo>
                  <a:pt x="176149" y="1938412"/>
                </a:lnTo>
                <a:cubicBezTo>
                  <a:pt x="103186" y="1938412"/>
                  <a:pt x="40584" y="1894051"/>
                  <a:pt x="13843" y="1830828"/>
                </a:cubicBezTo>
                <a:lnTo>
                  <a:pt x="7572" y="1799769"/>
                </a:lnTo>
                <a:lnTo>
                  <a:pt x="0" y="1799769"/>
                </a:lnTo>
                <a:lnTo>
                  <a:pt x="0" y="1762263"/>
                </a:lnTo>
                <a:close/>
              </a:path>
            </a:pathLst>
          </a:custGeom>
          <a:gradFill>
            <a:gsLst>
              <a:gs pos="0">
                <a:srgbClr val="131A20"/>
              </a:gs>
              <a:gs pos="100000">
                <a:srgbClr val="2838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2588763-7095-6A5F-559A-7562DE251243}"/>
              </a:ext>
            </a:extLst>
          </p:cNvPr>
          <p:cNvSpPr/>
          <p:nvPr/>
        </p:nvSpPr>
        <p:spPr>
          <a:xfrm>
            <a:off x="2377965" y="2567024"/>
            <a:ext cx="1656000" cy="2160000"/>
          </a:xfrm>
          <a:prstGeom prst="rect">
            <a:avLst/>
          </a:prstGeom>
          <a:gradFill>
            <a:gsLst>
              <a:gs pos="0">
                <a:srgbClr val="253640"/>
              </a:gs>
              <a:gs pos="100000">
                <a:srgbClr val="3650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2F21A352-99DD-7FA5-0EDC-7D2EDAE7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6" y="2567024"/>
            <a:ext cx="47296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93D2E377-0915-70AD-099B-BD20B0A6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61" y="2567024"/>
            <a:ext cx="78750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F6DE309-B8A5-63C6-EFF9-5A5C0CF3AD1F}"/>
              </a:ext>
            </a:extLst>
          </p:cNvPr>
          <p:cNvSpPr/>
          <p:nvPr/>
        </p:nvSpPr>
        <p:spPr>
          <a:xfrm>
            <a:off x="4041392" y="2567017"/>
            <a:ext cx="119599" cy="252006"/>
          </a:xfrm>
          <a:custGeom>
            <a:avLst/>
            <a:gdLst>
              <a:gd name="connsiteX0" fmla="*/ 78574 w 119599"/>
              <a:gd name="connsiteY0" fmla="*/ 131198 h 252006"/>
              <a:gd name="connsiteX1" fmla="*/ 78574 w 119599"/>
              <a:gd name="connsiteY1" fmla="*/ 252007 h 252006"/>
              <a:gd name="connsiteX2" fmla="*/ 25704 w 119599"/>
              <a:gd name="connsiteY2" fmla="*/ 252007 h 252006"/>
              <a:gd name="connsiteX3" fmla="*/ 25704 w 119599"/>
              <a:gd name="connsiteY3" fmla="*/ 131097 h 252006"/>
              <a:gd name="connsiteX4" fmla="*/ 0 w 119599"/>
              <a:gd name="connsiteY4" fmla="*/ 131097 h 252006"/>
              <a:gd name="connsiteX5" fmla="*/ 0 w 119599"/>
              <a:gd name="connsiteY5" fmla="*/ 87098 h 252006"/>
              <a:gd name="connsiteX6" fmla="*/ 25654 w 119599"/>
              <a:gd name="connsiteY6" fmla="*/ 87098 h 252006"/>
              <a:gd name="connsiteX7" fmla="*/ 25805 w 119599"/>
              <a:gd name="connsiteY7" fmla="*/ 49853 h 252006"/>
              <a:gd name="connsiteX8" fmla="*/ 29938 w 119599"/>
              <a:gd name="connsiteY8" fmla="*/ 27223 h 252006"/>
              <a:gd name="connsiteX9" fmla="*/ 69149 w 119599"/>
              <a:gd name="connsiteY9" fmla="*/ 612 h 252006"/>
              <a:gd name="connsiteX10" fmla="*/ 118742 w 119599"/>
              <a:gd name="connsiteY10" fmla="*/ 360 h 252006"/>
              <a:gd name="connsiteX11" fmla="*/ 118742 w 119599"/>
              <a:gd name="connsiteY11" fmla="*/ 46022 h 252006"/>
              <a:gd name="connsiteX12" fmla="*/ 96163 w 119599"/>
              <a:gd name="connsiteY12" fmla="*/ 46022 h 252006"/>
              <a:gd name="connsiteX13" fmla="*/ 78775 w 119599"/>
              <a:gd name="connsiteY13" fmla="*/ 63914 h 252006"/>
              <a:gd name="connsiteX14" fmla="*/ 78775 w 119599"/>
              <a:gd name="connsiteY14" fmla="*/ 86393 h 252006"/>
              <a:gd name="connsiteX15" fmla="*/ 119599 w 119599"/>
              <a:gd name="connsiteY15" fmla="*/ 86393 h 252006"/>
              <a:gd name="connsiteX16" fmla="*/ 114408 w 119599"/>
              <a:gd name="connsiteY16" fmla="*/ 128225 h 252006"/>
              <a:gd name="connsiteX17" fmla="*/ 108562 w 119599"/>
              <a:gd name="connsiteY17" fmla="*/ 131047 h 252006"/>
              <a:gd name="connsiteX18" fmla="*/ 78624 w 119599"/>
              <a:gd name="connsiteY18" fmla="*/ 131198 h 2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599" h="252006">
                <a:moveTo>
                  <a:pt x="78574" y="131198"/>
                </a:moveTo>
                <a:lnTo>
                  <a:pt x="78574" y="252007"/>
                </a:lnTo>
                <a:lnTo>
                  <a:pt x="25704" y="252007"/>
                </a:lnTo>
                <a:lnTo>
                  <a:pt x="25704" y="131097"/>
                </a:lnTo>
                <a:lnTo>
                  <a:pt x="0" y="131097"/>
                </a:lnTo>
                <a:lnTo>
                  <a:pt x="0" y="87098"/>
                </a:lnTo>
                <a:lnTo>
                  <a:pt x="25654" y="87098"/>
                </a:lnTo>
                <a:cubicBezTo>
                  <a:pt x="25654" y="74145"/>
                  <a:pt x="25200" y="61949"/>
                  <a:pt x="25805" y="49853"/>
                </a:cubicBezTo>
                <a:cubicBezTo>
                  <a:pt x="26208" y="42242"/>
                  <a:pt x="27166" y="34229"/>
                  <a:pt x="29938" y="27223"/>
                </a:cubicBezTo>
                <a:cubicBezTo>
                  <a:pt x="36943" y="9633"/>
                  <a:pt x="51761" y="1922"/>
                  <a:pt x="69149" y="612"/>
                </a:cubicBezTo>
                <a:cubicBezTo>
                  <a:pt x="85378" y="-598"/>
                  <a:pt x="101758" y="360"/>
                  <a:pt x="118742" y="360"/>
                </a:cubicBezTo>
                <a:lnTo>
                  <a:pt x="118742" y="46022"/>
                </a:lnTo>
                <a:cubicBezTo>
                  <a:pt x="111233" y="46022"/>
                  <a:pt x="103673" y="46022"/>
                  <a:pt x="96163" y="46022"/>
                </a:cubicBezTo>
                <a:cubicBezTo>
                  <a:pt x="82001" y="46022"/>
                  <a:pt x="78876" y="49248"/>
                  <a:pt x="78775" y="63914"/>
                </a:cubicBezTo>
                <a:cubicBezTo>
                  <a:pt x="78725" y="71172"/>
                  <a:pt x="78775" y="78379"/>
                  <a:pt x="78775" y="86393"/>
                </a:cubicBezTo>
                <a:lnTo>
                  <a:pt x="119599" y="86393"/>
                </a:lnTo>
                <a:cubicBezTo>
                  <a:pt x="117886" y="100958"/>
                  <a:pt x="116424" y="114617"/>
                  <a:pt x="114408" y="128225"/>
                </a:cubicBezTo>
                <a:cubicBezTo>
                  <a:pt x="114206" y="129485"/>
                  <a:pt x="110628" y="130997"/>
                  <a:pt x="108562" y="131047"/>
                </a:cubicBezTo>
                <a:cubicBezTo>
                  <a:pt x="98935" y="131349"/>
                  <a:pt x="89309" y="131198"/>
                  <a:pt x="78624" y="131198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6510A17-292B-54DA-024D-C62EF1154D47}"/>
              </a:ext>
            </a:extLst>
          </p:cNvPr>
          <p:cNvSpPr/>
          <p:nvPr/>
        </p:nvSpPr>
        <p:spPr>
          <a:xfrm>
            <a:off x="4238388" y="2567024"/>
            <a:ext cx="252000" cy="252000"/>
          </a:xfrm>
          <a:custGeom>
            <a:avLst/>
            <a:gdLst>
              <a:gd name="connsiteX0" fmla="*/ 71719 w 252000"/>
              <a:gd name="connsiteY0" fmla="*/ 21622 h 252000"/>
              <a:gd name="connsiteX1" fmla="*/ 21571 w 252000"/>
              <a:gd name="connsiteY1" fmla="*/ 71719 h 252000"/>
              <a:gd name="connsiteX2" fmla="*/ 21571 w 252000"/>
              <a:gd name="connsiteY2" fmla="*/ 180281 h 252000"/>
              <a:gd name="connsiteX3" fmla="*/ 71719 w 252000"/>
              <a:gd name="connsiteY3" fmla="*/ 230378 h 252000"/>
              <a:gd name="connsiteX4" fmla="*/ 180281 w 252000"/>
              <a:gd name="connsiteY4" fmla="*/ 230378 h 252000"/>
              <a:gd name="connsiteX5" fmla="*/ 230378 w 252000"/>
              <a:gd name="connsiteY5" fmla="*/ 180281 h 252000"/>
              <a:gd name="connsiteX6" fmla="*/ 230378 w 252000"/>
              <a:gd name="connsiteY6" fmla="*/ 71719 h 252000"/>
              <a:gd name="connsiteX7" fmla="*/ 180281 w 252000"/>
              <a:gd name="connsiteY7" fmla="*/ 21622 h 252000"/>
              <a:gd name="connsiteX8" fmla="*/ 71719 w 252000"/>
              <a:gd name="connsiteY8" fmla="*/ 21622 h 252000"/>
              <a:gd name="connsiteX9" fmla="*/ 180281 w 252000"/>
              <a:gd name="connsiteY9" fmla="*/ 252000 h 252000"/>
              <a:gd name="connsiteX10" fmla="*/ 71719 w 252000"/>
              <a:gd name="connsiteY10" fmla="*/ 252000 h 252000"/>
              <a:gd name="connsiteX11" fmla="*/ 0 w 252000"/>
              <a:gd name="connsiteY11" fmla="*/ 180281 h 252000"/>
              <a:gd name="connsiteX12" fmla="*/ 0 w 252000"/>
              <a:gd name="connsiteY12" fmla="*/ 71719 h 252000"/>
              <a:gd name="connsiteX13" fmla="*/ 71719 w 252000"/>
              <a:gd name="connsiteY13" fmla="*/ 0 h 252000"/>
              <a:gd name="connsiteX14" fmla="*/ 180281 w 252000"/>
              <a:gd name="connsiteY14" fmla="*/ 0 h 252000"/>
              <a:gd name="connsiteX15" fmla="*/ 252000 w 252000"/>
              <a:gd name="connsiteY15" fmla="*/ 71719 h 252000"/>
              <a:gd name="connsiteX16" fmla="*/ 252000 w 252000"/>
              <a:gd name="connsiteY16" fmla="*/ 180281 h 252000"/>
              <a:gd name="connsiteX17" fmla="*/ 180281 w 252000"/>
              <a:gd name="connsiteY17" fmla="*/ 25200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000" h="252000">
                <a:moveTo>
                  <a:pt x="71719" y="21622"/>
                </a:moveTo>
                <a:cubicBezTo>
                  <a:pt x="44100" y="21622"/>
                  <a:pt x="21571" y="44100"/>
                  <a:pt x="21571" y="71719"/>
                </a:cubicBezTo>
                <a:lnTo>
                  <a:pt x="21571" y="180281"/>
                </a:lnTo>
                <a:cubicBezTo>
                  <a:pt x="21571" y="207900"/>
                  <a:pt x="44050" y="230378"/>
                  <a:pt x="71719" y="230378"/>
                </a:cubicBezTo>
                <a:lnTo>
                  <a:pt x="180281" y="230378"/>
                </a:lnTo>
                <a:cubicBezTo>
                  <a:pt x="207900" y="230378"/>
                  <a:pt x="230378" y="207900"/>
                  <a:pt x="230378" y="180281"/>
                </a:cubicBezTo>
                <a:lnTo>
                  <a:pt x="230378" y="71719"/>
                </a:lnTo>
                <a:cubicBezTo>
                  <a:pt x="230378" y="44100"/>
                  <a:pt x="207900" y="21622"/>
                  <a:pt x="180281" y="21622"/>
                </a:cubicBezTo>
                <a:lnTo>
                  <a:pt x="71719" y="21622"/>
                </a:lnTo>
                <a:close/>
                <a:moveTo>
                  <a:pt x="180281" y="252000"/>
                </a:moveTo>
                <a:lnTo>
                  <a:pt x="71719" y="252000"/>
                </a:lnTo>
                <a:cubicBezTo>
                  <a:pt x="32155" y="252000"/>
                  <a:pt x="0" y="219845"/>
                  <a:pt x="0" y="180281"/>
                </a:cubicBezTo>
                <a:lnTo>
                  <a:pt x="0" y="71719"/>
                </a:lnTo>
                <a:cubicBezTo>
                  <a:pt x="0" y="32155"/>
                  <a:pt x="32155" y="0"/>
                  <a:pt x="71719" y="0"/>
                </a:cubicBezTo>
                <a:lnTo>
                  <a:pt x="180281" y="0"/>
                </a:lnTo>
                <a:cubicBezTo>
                  <a:pt x="219845" y="0"/>
                  <a:pt x="252000" y="32155"/>
                  <a:pt x="252000" y="71719"/>
                </a:cubicBezTo>
                <a:lnTo>
                  <a:pt x="252000" y="180281"/>
                </a:lnTo>
                <a:cubicBezTo>
                  <a:pt x="252000" y="219845"/>
                  <a:pt x="219845" y="252000"/>
                  <a:pt x="180281" y="25200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217A47A-C277-5D5F-D1A4-A894DCFC6328}"/>
              </a:ext>
            </a:extLst>
          </p:cNvPr>
          <p:cNvSpPr/>
          <p:nvPr/>
        </p:nvSpPr>
        <p:spPr>
          <a:xfrm>
            <a:off x="4299876" y="2628511"/>
            <a:ext cx="129023" cy="129023"/>
          </a:xfrm>
          <a:custGeom>
            <a:avLst/>
            <a:gdLst>
              <a:gd name="connsiteX0" fmla="*/ 64512 w 129023"/>
              <a:gd name="connsiteY0" fmla="*/ 21571 h 129023"/>
              <a:gd name="connsiteX1" fmla="*/ 21571 w 129023"/>
              <a:gd name="connsiteY1" fmla="*/ 64512 h 129023"/>
              <a:gd name="connsiteX2" fmla="*/ 64512 w 129023"/>
              <a:gd name="connsiteY2" fmla="*/ 107453 h 129023"/>
              <a:gd name="connsiteX3" fmla="*/ 107453 w 129023"/>
              <a:gd name="connsiteY3" fmla="*/ 64512 h 129023"/>
              <a:gd name="connsiteX4" fmla="*/ 64512 w 129023"/>
              <a:gd name="connsiteY4" fmla="*/ 21571 h 129023"/>
              <a:gd name="connsiteX5" fmla="*/ 64512 w 129023"/>
              <a:gd name="connsiteY5" fmla="*/ 129024 h 129023"/>
              <a:gd name="connsiteX6" fmla="*/ 0 w 129023"/>
              <a:gd name="connsiteY6" fmla="*/ 64512 h 129023"/>
              <a:gd name="connsiteX7" fmla="*/ 64512 w 129023"/>
              <a:gd name="connsiteY7" fmla="*/ 0 h 129023"/>
              <a:gd name="connsiteX8" fmla="*/ 129024 w 129023"/>
              <a:gd name="connsiteY8" fmla="*/ 64512 h 129023"/>
              <a:gd name="connsiteX9" fmla="*/ 64512 w 129023"/>
              <a:gd name="connsiteY9" fmla="*/ 129024 h 12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23" h="129023">
                <a:moveTo>
                  <a:pt x="64512" y="21571"/>
                </a:moveTo>
                <a:cubicBezTo>
                  <a:pt x="40824" y="21571"/>
                  <a:pt x="21571" y="40824"/>
                  <a:pt x="21571" y="64512"/>
                </a:cubicBezTo>
                <a:cubicBezTo>
                  <a:pt x="21571" y="88200"/>
                  <a:pt x="40824" y="107453"/>
                  <a:pt x="64512" y="107453"/>
                </a:cubicBezTo>
                <a:cubicBezTo>
                  <a:pt x="88200" y="107453"/>
                  <a:pt x="107453" y="88200"/>
                  <a:pt x="107453" y="64512"/>
                </a:cubicBezTo>
                <a:cubicBezTo>
                  <a:pt x="107453" y="40824"/>
                  <a:pt x="88200" y="21571"/>
                  <a:pt x="64512" y="21571"/>
                </a:cubicBezTo>
                <a:moveTo>
                  <a:pt x="64512" y="129024"/>
                </a:moveTo>
                <a:cubicBezTo>
                  <a:pt x="28930" y="129024"/>
                  <a:pt x="0" y="100094"/>
                  <a:pt x="0" y="64512"/>
                </a:cubicBezTo>
                <a:cubicBezTo>
                  <a:pt x="0" y="28930"/>
                  <a:pt x="28930" y="0"/>
                  <a:pt x="64512" y="0"/>
                </a:cubicBezTo>
                <a:cubicBezTo>
                  <a:pt x="100094" y="0"/>
                  <a:pt x="129024" y="28930"/>
                  <a:pt x="129024" y="64512"/>
                </a:cubicBezTo>
                <a:cubicBezTo>
                  <a:pt x="129024" y="100094"/>
                  <a:pt x="100094" y="129024"/>
                  <a:pt x="64512" y="129024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F784E091-FD15-B7CA-DA54-4071B8BCB246}"/>
              </a:ext>
            </a:extLst>
          </p:cNvPr>
          <p:cNvSpPr/>
          <p:nvPr/>
        </p:nvSpPr>
        <p:spPr>
          <a:xfrm>
            <a:off x="4416149" y="2609309"/>
            <a:ext cx="31046" cy="31046"/>
          </a:xfrm>
          <a:custGeom>
            <a:avLst/>
            <a:gdLst>
              <a:gd name="connsiteX0" fmla="*/ 31046 w 31046"/>
              <a:gd name="connsiteY0" fmla="*/ 15523 h 31046"/>
              <a:gd name="connsiteX1" fmla="*/ 15523 w 31046"/>
              <a:gd name="connsiteY1" fmla="*/ 31046 h 31046"/>
              <a:gd name="connsiteX2" fmla="*/ 0 w 31046"/>
              <a:gd name="connsiteY2" fmla="*/ 15523 h 31046"/>
              <a:gd name="connsiteX3" fmla="*/ 15523 w 31046"/>
              <a:gd name="connsiteY3" fmla="*/ 0 h 31046"/>
              <a:gd name="connsiteX4" fmla="*/ 31046 w 31046"/>
              <a:gd name="connsiteY4" fmla="*/ 15523 h 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" h="31046">
                <a:moveTo>
                  <a:pt x="31046" y="15523"/>
                </a:moveTo>
                <a:cubicBezTo>
                  <a:pt x="31046" y="24091"/>
                  <a:pt x="24091" y="31046"/>
                  <a:pt x="15523" y="31046"/>
                </a:cubicBezTo>
                <a:cubicBezTo>
                  <a:pt x="6955" y="31046"/>
                  <a:pt x="0" y="24091"/>
                  <a:pt x="0" y="15523"/>
                </a:cubicBezTo>
                <a:cubicBezTo>
                  <a:pt x="0" y="6955"/>
                  <a:pt x="6955" y="0"/>
                  <a:pt x="15523" y="0"/>
                </a:cubicBezTo>
                <a:cubicBezTo>
                  <a:pt x="24091" y="0"/>
                  <a:pt x="31046" y="6955"/>
                  <a:pt x="31046" y="1552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DFEAE-06FE-031B-53F7-605679E48805}"/>
              </a:ext>
            </a:extLst>
          </p:cNvPr>
          <p:cNvSpPr/>
          <p:nvPr/>
        </p:nvSpPr>
        <p:spPr>
          <a:xfrm>
            <a:off x="4806564" y="2567024"/>
            <a:ext cx="231235" cy="252000"/>
          </a:xfrm>
          <a:custGeom>
            <a:avLst/>
            <a:gdLst>
              <a:gd name="connsiteX0" fmla="*/ 109620 w 231235"/>
              <a:gd name="connsiteY0" fmla="*/ 141322 h 252000"/>
              <a:gd name="connsiteX1" fmla="*/ 109620 w 231235"/>
              <a:gd name="connsiteY1" fmla="*/ 141322 h 252000"/>
              <a:gd name="connsiteX2" fmla="*/ 100498 w 231235"/>
              <a:gd name="connsiteY2" fmla="*/ 127361 h 252000"/>
              <a:gd name="connsiteX3" fmla="*/ 27720 w 231235"/>
              <a:gd name="connsiteY3" fmla="*/ 16330 h 252000"/>
              <a:gd name="connsiteX4" fmla="*/ 59018 w 231235"/>
              <a:gd name="connsiteY4" fmla="*/ 16330 h 252000"/>
              <a:gd name="connsiteX5" fmla="*/ 117734 w 231235"/>
              <a:gd name="connsiteY5" fmla="*/ 105941 h 252000"/>
              <a:gd name="connsiteX6" fmla="*/ 126857 w 231235"/>
              <a:gd name="connsiteY6" fmla="*/ 119902 h 252000"/>
              <a:gd name="connsiteX7" fmla="*/ 203162 w 231235"/>
              <a:gd name="connsiteY7" fmla="*/ 236376 h 252000"/>
              <a:gd name="connsiteX8" fmla="*/ 171864 w 231235"/>
              <a:gd name="connsiteY8" fmla="*/ 236376 h 252000"/>
              <a:gd name="connsiteX9" fmla="*/ 109570 w 231235"/>
              <a:gd name="connsiteY9" fmla="*/ 141372 h 252000"/>
              <a:gd name="connsiteX10" fmla="*/ 203213 w 231235"/>
              <a:gd name="connsiteY10" fmla="*/ 0 h 252000"/>
              <a:gd name="connsiteX11" fmla="*/ 128470 w 231235"/>
              <a:gd name="connsiteY11" fmla="*/ 92635 h 252000"/>
              <a:gd name="connsiteX12" fmla="*/ 68846 w 231235"/>
              <a:gd name="connsiteY12" fmla="*/ 0 h 252000"/>
              <a:gd name="connsiteX13" fmla="*/ 0 w 231235"/>
              <a:gd name="connsiteY13" fmla="*/ 0 h 252000"/>
              <a:gd name="connsiteX14" fmla="*/ 90266 w 231235"/>
              <a:gd name="connsiteY14" fmla="*/ 140112 h 252000"/>
              <a:gd name="connsiteX15" fmla="*/ 0 w 231235"/>
              <a:gd name="connsiteY15" fmla="*/ 252000 h 252000"/>
              <a:gd name="connsiteX16" fmla="*/ 20412 w 231235"/>
              <a:gd name="connsiteY16" fmla="*/ 252000 h 252000"/>
              <a:gd name="connsiteX17" fmla="*/ 99338 w 231235"/>
              <a:gd name="connsiteY17" fmla="*/ 154174 h 252000"/>
              <a:gd name="connsiteX18" fmla="*/ 162389 w 231235"/>
              <a:gd name="connsiteY18" fmla="*/ 252000 h 252000"/>
              <a:gd name="connsiteX19" fmla="*/ 231235 w 231235"/>
              <a:gd name="connsiteY19" fmla="*/ 252000 h 252000"/>
              <a:gd name="connsiteX20" fmla="*/ 137642 w 231235"/>
              <a:gd name="connsiteY20" fmla="*/ 106697 h 252000"/>
              <a:gd name="connsiteX21" fmla="*/ 137642 w 231235"/>
              <a:gd name="connsiteY21" fmla="*/ 106697 h 252000"/>
              <a:gd name="connsiteX22" fmla="*/ 223625 w 231235"/>
              <a:gd name="connsiteY22" fmla="*/ 0 h 252000"/>
              <a:gd name="connsiteX23" fmla="*/ 203213 w 231235"/>
              <a:gd name="connsiteY23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1235" h="252000">
                <a:moveTo>
                  <a:pt x="109620" y="141322"/>
                </a:moveTo>
                <a:lnTo>
                  <a:pt x="109620" y="141322"/>
                </a:lnTo>
                <a:cubicBezTo>
                  <a:pt x="109620" y="141322"/>
                  <a:pt x="100498" y="127361"/>
                  <a:pt x="100498" y="127361"/>
                </a:cubicBezTo>
                <a:lnTo>
                  <a:pt x="27720" y="16330"/>
                </a:lnTo>
                <a:lnTo>
                  <a:pt x="59018" y="16330"/>
                </a:lnTo>
                <a:lnTo>
                  <a:pt x="117734" y="105941"/>
                </a:lnTo>
                <a:lnTo>
                  <a:pt x="126857" y="119902"/>
                </a:lnTo>
                <a:lnTo>
                  <a:pt x="203162" y="236376"/>
                </a:lnTo>
                <a:lnTo>
                  <a:pt x="171864" y="236376"/>
                </a:lnTo>
                <a:lnTo>
                  <a:pt x="109570" y="141372"/>
                </a:lnTo>
                <a:close/>
                <a:moveTo>
                  <a:pt x="203213" y="0"/>
                </a:moveTo>
                <a:lnTo>
                  <a:pt x="128470" y="92635"/>
                </a:lnTo>
                <a:lnTo>
                  <a:pt x="68846" y="0"/>
                </a:lnTo>
                <a:lnTo>
                  <a:pt x="0" y="0"/>
                </a:lnTo>
                <a:lnTo>
                  <a:pt x="90266" y="140112"/>
                </a:lnTo>
                <a:lnTo>
                  <a:pt x="0" y="252000"/>
                </a:lnTo>
                <a:lnTo>
                  <a:pt x="20412" y="252000"/>
                </a:lnTo>
                <a:lnTo>
                  <a:pt x="99338" y="154174"/>
                </a:lnTo>
                <a:lnTo>
                  <a:pt x="162389" y="252000"/>
                </a:lnTo>
                <a:lnTo>
                  <a:pt x="231235" y="252000"/>
                </a:lnTo>
                <a:lnTo>
                  <a:pt x="137642" y="106697"/>
                </a:lnTo>
                <a:lnTo>
                  <a:pt x="137642" y="106697"/>
                </a:lnTo>
                <a:lnTo>
                  <a:pt x="223625" y="0"/>
                </a:lnTo>
                <a:lnTo>
                  <a:pt x="20321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941A96-B5E0-6AF8-AB4E-B3D49375AE42}"/>
              </a:ext>
            </a:extLst>
          </p:cNvPr>
          <p:cNvSpPr/>
          <p:nvPr/>
        </p:nvSpPr>
        <p:spPr>
          <a:xfrm>
            <a:off x="5117432" y="2567024"/>
            <a:ext cx="359857" cy="252000"/>
          </a:xfrm>
          <a:custGeom>
            <a:avLst/>
            <a:gdLst>
              <a:gd name="connsiteX0" fmla="*/ 144043 w 359857"/>
              <a:gd name="connsiteY0" fmla="*/ 179978 h 252000"/>
              <a:gd name="connsiteX1" fmla="*/ 144043 w 359857"/>
              <a:gd name="connsiteY1" fmla="*/ 72022 h 252000"/>
              <a:gd name="connsiteX2" fmla="*/ 237737 w 359857"/>
              <a:gd name="connsiteY2" fmla="*/ 126000 h 252000"/>
              <a:gd name="connsiteX3" fmla="*/ 144043 w 359857"/>
              <a:gd name="connsiteY3" fmla="*/ 179978 h 252000"/>
              <a:gd name="connsiteX4" fmla="*/ 352447 w 359857"/>
              <a:gd name="connsiteY4" fmla="*/ 39413 h 252000"/>
              <a:gd name="connsiteX5" fmla="*/ 320746 w 359857"/>
              <a:gd name="connsiteY5" fmla="*/ 7711 h 252000"/>
              <a:gd name="connsiteX6" fmla="*/ 179928 w 359857"/>
              <a:gd name="connsiteY6" fmla="*/ 0 h 252000"/>
              <a:gd name="connsiteX7" fmla="*/ 39110 w 359857"/>
              <a:gd name="connsiteY7" fmla="*/ 7409 h 252000"/>
              <a:gd name="connsiteX8" fmla="*/ 7409 w 359857"/>
              <a:gd name="connsiteY8" fmla="*/ 39413 h 252000"/>
              <a:gd name="connsiteX9" fmla="*/ 0 w 359857"/>
              <a:gd name="connsiteY9" fmla="*/ 126000 h 252000"/>
              <a:gd name="connsiteX10" fmla="*/ 7409 w 359857"/>
              <a:gd name="connsiteY10" fmla="*/ 212587 h 252000"/>
              <a:gd name="connsiteX11" fmla="*/ 39110 w 359857"/>
              <a:gd name="connsiteY11" fmla="*/ 244289 h 252000"/>
              <a:gd name="connsiteX12" fmla="*/ 179928 w 359857"/>
              <a:gd name="connsiteY12" fmla="*/ 252000 h 252000"/>
              <a:gd name="connsiteX13" fmla="*/ 320746 w 359857"/>
              <a:gd name="connsiteY13" fmla="*/ 244591 h 252000"/>
              <a:gd name="connsiteX14" fmla="*/ 352447 w 359857"/>
              <a:gd name="connsiteY14" fmla="*/ 212890 h 252000"/>
              <a:gd name="connsiteX15" fmla="*/ 359856 w 359857"/>
              <a:gd name="connsiteY15" fmla="*/ 126302 h 252000"/>
              <a:gd name="connsiteX16" fmla="*/ 352447 w 359857"/>
              <a:gd name="connsiteY16" fmla="*/ 39413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857" h="252000">
                <a:moveTo>
                  <a:pt x="144043" y="179978"/>
                </a:moveTo>
                <a:lnTo>
                  <a:pt x="144043" y="72022"/>
                </a:lnTo>
                <a:lnTo>
                  <a:pt x="237737" y="126000"/>
                </a:lnTo>
                <a:lnTo>
                  <a:pt x="144043" y="179978"/>
                </a:lnTo>
                <a:close/>
                <a:moveTo>
                  <a:pt x="352447" y="39413"/>
                </a:moveTo>
                <a:cubicBezTo>
                  <a:pt x="348314" y="23990"/>
                  <a:pt x="336118" y="11844"/>
                  <a:pt x="320746" y="7711"/>
                </a:cubicBezTo>
                <a:cubicBezTo>
                  <a:pt x="292572" y="0"/>
                  <a:pt x="179928" y="0"/>
                  <a:pt x="179928" y="0"/>
                </a:cubicBezTo>
                <a:cubicBezTo>
                  <a:pt x="179928" y="0"/>
                  <a:pt x="67284" y="0"/>
                  <a:pt x="39110" y="7409"/>
                </a:cubicBezTo>
                <a:cubicBezTo>
                  <a:pt x="23990" y="11542"/>
                  <a:pt x="11542" y="23990"/>
                  <a:pt x="7409" y="39413"/>
                </a:cubicBezTo>
                <a:cubicBezTo>
                  <a:pt x="0" y="67586"/>
                  <a:pt x="0" y="126000"/>
                  <a:pt x="0" y="126000"/>
                </a:cubicBezTo>
                <a:cubicBezTo>
                  <a:pt x="0" y="126000"/>
                  <a:pt x="0" y="184716"/>
                  <a:pt x="7409" y="212587"/>
                </a:cubicBezTo>
                <a:cubicBezTo>
                  <a:pt x="11542" y="228010"/>
                  <a:pt x="23738" y="240156"/>
                  <a:pt x="39110" y="244289"/>
                </a:cubicBezTo>
                <a:cubicBezTo>
                  <a:pt x="67586" y="252000"/>
                  <a:pt x="179928" y="252000"/>
                  <a:pt x="179928" y="252000"/>
                </a:cubicBezTo>
                <a:cubicBezTo>
                  <a:pt x="179928" y="252000"/>
                  <a:pt x="292572" y="252000"/>
                  <a:pt x="320746" y="244591"/>
                </a:cubicBezTo>
                <a:cubicBezTo>
                  <a:pt x="336168" y="240458"/>
                  <a:pt x="348314" y="228262"/>
                  <a:pt x="352447" y="212890"/>
                </a:cubicBezTo>
                <a:cubicBezTo>
                  <a:pt x="359856" y="184716"/>
                  <a:pt x="359856" y="126302"/>
                  <a:pt x="359856" y="126302"/>
                </a:cubicBezTo>
                <a:cubicBezTo>
                  <a:pt x="359856" y="126302"/>
                  <a:pt x="360158" y="67586"/>
                  <a:pt x="352447" y="3941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A74217D-3A7A-49C5-B05E-768FF3CA7223}"/>
              </a:ext>
            </a:extLst>
          </p:cNvPr>
          <p:cNvSpPr txBox="1"/>
          <p:nvPr/>
        </p:nvSpPr>
        <p:spPr>
          <a:xfrm>
            <a:off x="943060" y="3319123"/>
            <a:ext cx="128544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ascolto medio</a:t>
            </a: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12.634.000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767AF09-0749-EDEB-09EE-952227862F84}"/>
              </a:ext>
            </a:extLst>
          </p:cNvPr>
          <p:cNvSpPr/>
          <p:nvPr/>
        </p:nvSpPr>
        <p:spPr>
          <a:xfrm>
            <a:off x="4134239" y="3317590"/>
            <a:ext cx="14295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18.271.000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EECB05E-7691-9FEC-FB1C-18B3C454A7DE}"/>
              </a:ext>
            </a:extLst>
          </p:cNvPr>
          <p:cNvSpPr/>
          <p:nvPr/>
        </p:nvSpPr>
        <p:spPr>
          <a:xfrm>
            <a:off x="2563240" y="4018297"/>
            <a:ext cx="12854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968.000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CE0428F-68C5-CBC4-FA0A-1426227C21FE}"/>
              </a:ext>
            </a:extLst>
          </p:cNvPr>
          <p:cNvSpPr/>
          <p:nvPr/>
        </p:nvSpPr>
        <p:spPr>
          <a:xfrm>
            <a:off x="1153683" y="4018297"/>
            <a:ext cx="10748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65,3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6AF8D68-9580-84C0-ECF0-45486124E437}"/>
              </a:ext>
            </a:extLst>
          </p:cNvPr>
          <p:cNvSpPr txBox="1"/>
          <p:nvPr/>
        </p:nvSpPr>
        <p:spPr>
          <a:xfrm>
            <a:off x="2671252" y="3319123"/>
            <a:ext cx="117743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streaming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3.738.000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908E60A-A8BA-5781-62C0-458BB82D8A78}"/>
              </a:ext>
            </a:extLst>
          </p:cNvPr>
          <p:cNvSpPr txBox="1"/>
          <p:nvPr/>
        </p:nvSpPr>
        <p:spPr>
          <a:xfrm>
            <a:off x="6624228" y="4637833"/>
            <a:ext cx="20879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</a:t>
            </a:r>
            <a:r>
              <a:rPr lang="en-US" sz="8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4DAC9F2-BF56-D68A-0217-80658DCD37DF}"/>
              </a:ext>
            </a:extLst>
          </p:cNvPr>
          <p:cNvSpPr txBox="1"/>
          <p:nvPr/>
        </p:nvSpPr>
        <p:spPr>
          <a:xfrm>
            <a:off x="2335520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D0EB275-F6D1-5B5A-9390-E2834D6AD80C}"/>
              </a:ext>
            </a:extLst>
          </p:cNvPr>
          <p:cNvSpPr txBox="1"/>
          <p:nvPr/>
        </p:nvSpPr>
        <p:spPr>
          <a:xfrm>
            <a:off x="717186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audience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88E0D69-5434-60CA-0EEB-315DCCB0BA48}"/>
              </a:ext>
            </a:extLst>
          </p:cNvPr>
          <p:cNvSpPr txBox="1"/>
          <p:nvPr/>
        </p:nvSpPr>
        <p:spPr>
          <a:xfrm>
            <a:off x="4052572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89F51-F234-D729-BE4C-A7800525FC6C}"/>
              </a:ext>
            </a:extLst>
          </p:cNvPr>
          <p:cNvSpPr txBox="1"/>
          <p:nvPr/>
        </p:nvSpPr>
        <p:spPr>
          <a:xfrm>
            <a:off x="721142" y="663538"/>
            <a:ext cx="799105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Ascolti 1</a:t>
            </a:r>
            <a:r>
              <a:rPr kumimoji="0" lang="it-IT" sz="2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serata</a:t>
            </a:r>
          </a:p>
        </p:txBody>
      </p:sp>
      <p:pic>
        <p:nvPicPr>
          <p:cNvPr id="11" name="Picture 6" descr="Carte da Parati Tiktok logo vettoriale in bianco e nero">
            <a:extLst>
              <a:ext uri="{FF2B5EF4-FFF2-40B4-BE49-F238E27FC236}">
                <a16:creationId xmlns:a16="http://schemas.microsoft.com/office/drawing/2014/main" id="{89A9449B-49B0-F78C-38DF-8CCB77101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4545330" y="2552108"/>
            <a:ext cx="252846" cy="2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2D1BF6-0F6C-FEBD-6F6D-C8F1E37432CF}"/>
              </a:ext>
            </a:extLst>
          </p:cNvPr>
          <p:cNvSpPr txBox="1"/>
          <p:nvPr/>
        </p:nvSpPr>
        <p:spPr>
          <a:xfrm>
            <a:off x="753510" y="1221349"/>
            <a:ext cx="489497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 via l’evento più atteso dell’anno.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Carlo Conti, Gerry Scotti e Antonella Clerici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hanno conquistato il pubblico in tv, su RaiPlay e sui social: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grande successo su tutti gli schermi.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Oltre 400.000 spettatori hanno scelto di seguire il Festival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diretta su RaiPlay.</a:t>
            </a:r>
          </a:p>
        </p:txBody>
      </p:sp>
    </p:spTree>
    <p:extLst>
      <p:ext uri="{BB962C8B-B14F-4D97-AF65-F5344CB8AC3E}">
        <p14:creationId xmlns:p14="http://schemas.microsoft.com/office/powerpoint/2010/main" val="221848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01BCDD6-6514-CD5A-B48C-7A7C92180B21}"/>
              </a:ext>
            </a:extLst>
          </p:cNvPr>
          <p:cNvSpPr/>
          <p:nvPr/>
        </p:nvSpPr>
        <p:spPr>
          <a:xfrm>
            <a:off x="4027038" y="2567024"/>
            <a:ext cx="1660779" cy="2160000"/>
          </a:xfrm>
          <a:custGeom>
            <a:avLst/>
            <a:gdLst>
              <a:gd name="connsiteX0" fmla="*/ 4779 w 1660779"/>
              <a:gd name="connsiteY0" fmla="*/ 0 h 1944000"/>
              <a:gd name="connsiteX1" fmla="*/ 1484630 w 1660779"/>
              <a:gd name="connsiteY1" fmla="*/ 0 h 1944000"/>
              <a:gd name="connsiteX2" fmla="*/ 1660779 w 1660779"/>
              <a:gd name="connsiteY2" fmla="*/ 176149 h 1944000"/>
              <a:gd name="connsiteX3" fmla="*/ 1660779 w 1660779"/>
              <a:gd name="connsiteY3" fmla="*/ 1944000 h 1944000"/>
              <a:gd name="connsiteX4" fmla="*/ 180928 w 1660779"/>
              <a:gd name="connsiteY4" fmla="*/ 1944000 h 1944000"/>
              <a:gd name="connsiteX5" fmla="*/ 180923 w 1660779"/>
              <a:gd name="connsiteY5" fmla="*/ 1943999 h 1944000"/>
              <a:gd name="connsiteX6" fmla="*/ 0 w 1660779"/>
              <a:gd name="connsiteY6" fmla="*/ 1943999 h 1944000"/>
              <a:gd name="connsiteX7" fmla="*/ 0 w 1660779"/>
              <a:gd name="connsiteY7" fmla="*/ 1031975 h 1944000"/>
              <a:gd name="connsiteX8" fmla="*/ 4779 w 1660779"/>
              <a:gd name="connsiteY8" fmla="*/ 1031975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79" h="1944000">
                <a:moveTo>
                  <a:pt x="4779" y="0"/>
                </a:moveTo>
                <a:lnTo>
                  <a:pt x="1484630" y="0"/>
                </a:lnTo>
                <a:cubicBezTo>
                  <a:pt x="1581914" y="0"/>
                  <a:pt x="1660779" y="78865"/>
                  <a:pt x="1660779" y="176149"/>
                </a:cubicBezTo>
                <a:lnTo>
                  <a:pt x="1660779" y="1944000"/>
                </a:lnTo>
                <a:lnTo>
                  <a:pt x="180928" y="1944000"/>
                </a:lnTo>
                <a:lnTo>
                  <a:pt x="180923" y="1943999"/>
                </a:lnTo>
                <a:lnTo>
                  <a:pt x="0" y="1943999"/>
                </a:lnTo>
                <a:lnTo>
                  <a:pt x="0" y="1031975"/>
                </a:lnTo>
                <a:lnTo>
                  <a:pt x="4779" y="1031975"/>
                </a:lnTo>
                <a:close/>
              </a:path>
            </a:pathLst>
          </a:custGeom>
          <a:gradFill>
            <a:gsLst>
              <a:gs pos="0">
                <a:srgbClr val="22130E"/>
              </a:gs>
              <a:gs pos="100000">
                <a:srgbClr val="5036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44F882F1-CB74-19B6-2861-42B48DE8DC58}"/>
              </a:ext>
            </a:extLst>
          </p:cNvPr>
          <p:cNvSpPr/>
          <p:nvPr/>
        </p:nvSpPr>
        <p:spPr>
          <a:xfrm>
            <a:off x="727036" y="2567024"/>
            <a:ext cx="1658356" cy="2160000"/>
          </a:xfrm>
          <a:custGeom>
            <a:avLst/>
            <a:gdLst>
              <a:gd name="connsiteX0" fmla="*/ 0 w 1658356"/>
              <a:gd name="connsiteY0" fmla="*/ 0 h 1938412"/>
              <a:gd name="connsiteX1" fmla="*/ 1479851 w 1658356"/>
              <a:gd name="connsiteY1" fmla="*/ 0 h 1938412"/>
              <a:gd name="connsiteX2" fmla="*/ 1658356 w 1658356"/>
              <a:gd name="connsiteY2" fmla="*/ 0 h 1938412"/>
              <a:gd name="connsiteX3" fmla="*/ 1658356 w 1658356"/>
              <a:gd name="connsiteY3" fmla="*/ 1799769 h 1938412"/>
              <a:gd name="connsiteX4" fmla="*/ 1656000 w 1658356"/>
              <a:gd name="connsiteY4" fmla="*/ 1799769 h 1938412"/>
              <a:gd name="connsiteX5" fmla="*/ 1656000 w 1658356"/>
              <a:gd name="connsiteY5" fmla="*/ 1938412 h 1938412"/>
              <a:gd name="connsiteX6" fmla="*/ 176149 w 1658356"/>
              <a:gd name="connsiteY6" fmla="*/ 1938412 h 1938412"/>
              <a:gd name="connsiteX7" fmla="*/ 13843 w 1658356"/>
              <a:gd name="connsiteY7" fmla="*/ 1830828 h 1938412"/>
              <a:gd name="connsiteX8" fmla="*/ 7572 w 1658356"/>
              <a:gd name="connsiteY8" fmla="*/ 1799769 h 1938412"/>
              <a:gd name="connsiteX9" fmla="*/ 0 w 1658356"/>
              <a:gd name="connsiteY9" fmla="*/ 1799769 h 1938412"/>
              <a:gd name="connsiteX10" fmla="*/ 0 w 1658356"/>
              <a:gd name="connsiteY10" fmla="*/ 1762263 h 19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8356" h="1938412">
                <a:moveTo>
                  <a:pt x="0" y="0"/>
                </a:moveTo>
                <a:lnTo>
                  <a:pt x="1479851" y="0"/>
                </a:lnTo>
                <a:lnTo>
                  <a:pt x="1658356" y="0"/>
                </a:lnTo>
                <a:lnTo>
                  <a:pt x="1658356" y="1799769"/>
                </a:lnTo>
                <a:lnTo>
                  <a:pt x="1656000" y="1799769"/>
                </a:lnTo>
                <a:lnTo>
                  <a:pt x="1656000" y="1938412"/>
                </a:lnTo>
                <a:lnTo>
                  <a:pt x="176149" y="1938412"/>
                </a:lnTo>
                <a:cubicBezTo>
                  <a:pt x="103186" y="1938412"/>
                  <a:pt x="40584" y="1894051"/>
                  <a:pt x="13843" y="1830828"/>
                </a:cubicBezTo>
                <a:lnTo>
                  <a:pt x="7572" y="1799769"/>
                </a:lnTo>
                <a:lnTo>
                  <a:pt x="0" y="1799769"/>
                </a:lnTo>
                <a:lnTo>
                  <a:pt x="0" y="1762263"/>
                </a:lnTo>
                <a:close/>
              </a:path>
            </a:pathLst>
          </a:custGeom>
          <a:gradFill>
            <a:gsLst>
              <a:gs pos="0">
                <a:srgbClr val="131A20"/>
              </a:gs>
              <a:gs pos="100000">
                <a:srgbClr val="2838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2588763-7095-6A5F-559A-7562DE251243}"/>
              </a:ext>
            </a:extLst>
          </p:cNvPr>
          <p:cNvSpPr/>
          <p:nvPr/>
        </p:nvSpPr>
        <p:spPr>
          <a:xfrm>
            <a:off x="2377965" y="2567024"/>
            <a:ext cx="1656000" cy="2160000"/>
          </a:xfrm>
          <a:prstGeom prst="rect">
            <a:avLst/>
          </a:prstGeom>
          <a:gradFill>
            <a:gsLst>
              <a:gs pos="0">
                <a:srgbClr val="253640"/>
              </a:gs>
              <a:gs pos="100000">
                <a:srgbClr val="3650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2F21A352-99DD-7FA5-0EDC-7D2EDAE7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6" y="2567024"/>
            <a:ext cx="47296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93D2E377-0915-70AD-099B-BD20B0A6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61" y="2567024"/>
            <a:ext cx="78750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F6DE309-B8A5-63C6-EFF9-5A5C0CF3AD1F}"/>
              </a:ext>
            </a:extLst>
          </p:cNvPr>
          <p:cNvSpPr/>
          <p:nvPr/>
        </p:nvSpPr>
        <p:spPr>
          <a:xfrm>
            <a:off x="4041392" y="2567017"/>
            <a:ext cx="119599" cy="252006"/>
          </a:xfrm>
          <a:custGeom>
            <a:avLst/>
            <a:gdLst>
              <a:gd name="connsiteX0" fmla="*/ 78574 w 119599"/>
              <a:gd name="connsiteY0" fmla="*/ 131198 h 252006"/>
              <a:gd name="connsiteX1" fmla="*/ 78574 w 119599"/>
              <a:gd name="connsiteY1" fmla="*/ 252007 h 252006"/>
              <a:gd name="connsiteX2" fmla="*/ 25704 w 119599"/>
              <a:gd name="connsiteY2" fmla="*/ 252007 h 252006"/>
              <a:gd name="connsiteX3" fmla="*/ 25704 w 119599"/>
              <a:gd name="connsiteY3" fmla="*/ 131097 h 252006"/>
              <a:gd name="connsiteX4" fmla="*/ 0 w 119599"/>
              <a:gd name="connsiteY4" fmla="*/ 131097 h 252006"/>
              <a:gd name="connsiteX5" fmla="*/ 0 w 119599"/>
              <a:gd name="connsiteY5" fmla="*/ 87098 h 252006"/>
              <a:gd name="connsiteX6" fmla="*/ 25654 w 119599"/>
              <a:gd name="connsiteY6" fmla="*/ 87098 h 252006"/>
              <a:gd name="connsiteX7" fmla="*/ 25805 w 119599"/>
              <a:gd name="connsiteY7" fmla="*/ 49853 h 252006"/>
              <a:gd name="connsiteX8" fmla="*/ 29938 w 119599"/>
              <a:gd name="connsiteY8" fmla="*/ 27223 h 252006"/>
              <a:gd name="connsiteX9" fmla="*/ 69149 w 119599"/>
              <a:gd name="connsiteY9" fmla="*/ 612 h 252006"/>
              <a:gd name="connsiteX10" fmla="*/ 118742 w 119599"/>
              <a:gd name="connsiteY10" fmla="*/ 360 h 252006"/>
              <a:gd name="connsiteX11" fmla="*/ 118742 w 119599"/>
              <a:gd name="connsiteY11" fmla="*/ 46022 h 252006"/>
              <a:gd name="connsiteX12" fmla="*/ 96163 w 119599"/>
              <a:gd name="connsiteY12" fmla="*/ 46022 h 252006"/>
              <a:gd name="connsiteX13" fmla="*/ 78775 w 119599"/>
              <a:gd name="connsiteY13" fmla="*/ 63914 h 252006"/>
              <a:gd name="connsiteX14" fmla="*/ 78775 w 119599"/>
              <a:gd name="connsiteY14" fmla="*/ 86393 h 252006"/>
              <a:gd name="connsiteX15" fmla="*/ 119599 w 119599"/>
              <a:gd name="connsiteY15" fmla="*/ 86393 h 252006"/>
              <a:gd name="connsiteX16" fmla="*/ 114408 w 119599"/>
              <a:gd name="connsiteY16" fmla="*/ 128225 h 252006"/>
              <a:gd name="connsiteX17" fmla="*/ 108562 w 119599"/>
              <a:gd name="connsiteY17" fmla="*/ 131047 h 252006"/>
              <a:gd name="connsiteX18" fmla="*/ 78624 w 119599"/>
              <a:gd name="connsiteY18" fmla="*/ 131198 h 2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599" h="252006">
                <a:moveTo>
                  <a:pt x="78574" y="131198"/>
                </a:moveTo>
                <a:lnTo>
                  <a:pt x="78574" y="252007"/>
                </a:lnTo>
                <a:lnTo>
                  <a:pt x="25704" y="252007"/>
                </a:lnTo>
                <a:lnTo>
                  <a:pt x="25704" y="131097"/>
                </a:lnTo>
                <a:lnTo>
                  <a:pt x="0" y="131097"/>
                </a:lnTo>
                <a:lnTo>
                  <a:pt x="0" y="87098"/>
                </a:lnTo>
                <a:lnTo>
                  <a:pt x="25654" y="87098"/>
                </a:lnTo>
                <a:cubicBezTo>
                  <a:pt x="25654" y="74145"/>
                  <a:pt x="25200" y="61949"/>
                  <a:pt x="25805" y="49853"/>
                </a:cubicBezTo>
                <a:cubicBezTo>
                  <a:pt x="26208" y="42242"/>
                  <a:pt x="27166" y="34229"/>
                  <a:pt x="29938" y="27223"/>
                </a:cubicBezTo>
                <a:cubicBezTo>
                  <a:pt x="36943" y="9633"/>
                  <a:pt x="51761" y="1922"/>
                  <a:pt x="69149" y="612"/>
                </a:cubicBezTo>
                <a:cubicBezTo>
                  <a:pt x="85378" y="-598"/>
                  <a:pt x="101758" y="360"/>
                  <a:pt x="118742" y="360"/>
                </a:cubicBezTo>
                <a:lnTo>
                  <a:pt x="118742" y="46022"/>
                </a:lnTo>
                <a:cubicBezTo>
                  <a:pt x="111233" y="46022"/>
                  <a:pt x="103673" y="46022"/>
                  <a:pt x="96163" y="46022"/>
                </a:cubicBezTo>
                <a:cubicBezTo>
                  <a:pt x="82001" y="46022"/>
                  <a:pt x="78876" y="49248"/>
                  <a:pt x="78775" y="63914"/>
                </a:cubicBezTo>
                <a:cubicBezTo>
                  <a:pt x="78725" y="71172"/>
                  <a:pt x="78775" y="78379"/>
                  <a:pt x="78775" y="86393"/>
                </a:cubicBezTo>
                <a:lnTo>
                  <a:pt x="119599" y="86393"/>
                </a:lnTo>
                <a:cubicBezTo>
                  <a:pt x="117886" y="100958"/>
                  <a:pt x="116424" y="114617"/>
                  <a:pt x="114408" y="128225"/>
                </a:cubicBezTo>
                <a:cubicBezTo>
                  <a:pt x="114206" y="129485"/>
                  <a:pt x="110628" y="130997"/>
                  <a:pt x="108562" y="131047"/>
                </a:cubicBezTo>
                <a:cubicBezTo>
                  <a:pt x="98935" y="131349"/>
                  <a:pt x="89309" y="131198"/>
                  <a:pt x="78624" y="131198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6510A17-292B-54DA-024D-C62EF1154D47}"/>
              </a:ext>
            </a:extLst>
          </p:cNvPr>
          <p:cNvSpPr/>
          <p:nvPr/>
        </p:nvSpPr>
        <p:spPr>
          <a:xfrm>
            <a:off x="4238388" y="2567024"/>
            <a:ext cx="252000" cy="252000"/>
          </a:xfrm>
          <a:custGeom>
            <a:avLst/>
            <a:gdLst>
              <a:gd name="connsiteX0" fmla="*/ 71719 w 252000"/>
              <a:gd name="connsiteY0" fmla="*/ 21622 h 252000"/>
              <a:gd name="connsiteX1" fmla="*/ 21571 w 252000"/>
              <a:gd name="connsiteY1" fmla="*/ 71719 h 252000"/>
              <a:gd name="connsiteX2" fmla="*/ 21571 w 252000"/>
              <a:gd name="connsiteY2" fmla="*/ 180281 h 252000"/>
              <a:gd name="connsiteX3" fmla="*/ 71719 w 252000"/>
              <a:gd name="connsiteY3" fmla="*/ 230378 h 252000"/>
              <a:gd name="connsiteX4" fmla="*/ 180281 w 252000"/>
              <a:gd name="connsiteY4" fmla="*/ 230378 h 252000"/>
              <a:gd name="connsiteX5" fmla="*/ 230378 w 252000"/>
              <a:gd name="connsiteY5" fmla="*/ 180281 h 252000"/>
              <a:gd name="connsiteX6" fmla="*/ 230378 w 252000"/>
              <a:gd name="connsiteY6" fmla="*/ 71719 h 252000"/>
              <a:gd name="connsiteX7" fmla="*/ 180281 w 252000"/>
              <a:gd name="connsiteY7" fmla="*/ 21622 h 252000"/>
              <a:gd name="connsiteX8" fmla="*/ 71719 w 252000"/>
              <a:gd name="connsiteY8" fmla="*/ 21622 h 252000"/>
              <a:gd name="connsiteX9" fmla="*/ 180281 w 252000"/>
              <a:gd name="connsiteY9" fmla="*/ 252000 h 252000"/>
              <a:gd name="connsiteX10" fmla="*/ 71719 w 252000"/>
              <a:gd name="connsiteY10" fmla="*/ 252000 h 252000"/>
              <a:gd name="connsiteX11" fmla="*/ 0 w 252000"/>
              <a:gd name="connsiteY11" fmla="*/ 180281 h 252000"/>
              <a:gd name="connsiteX12" fmla="*/ 0 w 252000"/>
              <a:gd name="connsiteY12" fmla="*/ 71719 h 252000"/>
              <a:gd name="connsiteX13" fmla="*/ 71719 w 252000"/>
              <a:gd name="connsiteY13" fmla="*/ 0 h 252000"/>
              <a:gd name="connsiteX14" fmla="*/ 180281 w 252000"/>
              <a:gd name="connsiteY14" fmla="*/ 0 h 252000"/>
              <a:gd name="connsiteX15" fmla="*/ 252000 w 252000"/>
              <a:gd name="connsiteY15" fmla="*/ 71719 h 252000"/>
              <a:gd name="connsiteX16" fmla="*/ 252000 w 252000"/>
              <a:gd name="connsiteY16" fmla="*/ 180281 h 252000"/>
              <a:gd name="connsiteX17" fmla="*/ 180281 w 252000"/>
              <a:gd name="connsiteY17" fmla="*/ 25200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000" h="252000">
                <a:moveTo>
                  <a:pt x="71719" y="21622"/>
                </a:moveTo>
                <a:cubicBezTo>
                  <a:pt x="44100" y="21622"/>
                  <a:pt x="21571" y="44100"/>
                  <a:pt x="21571" y="71719"/>
                </a:cubicBezTo>
                <a:lnTo>
                  <a:pt x="21571" y="180281"/>
                </a:lnTo>
                <a:cubicBezTo>
                  <a:pt x="21571" y="207900"/>
                  <a:pt x="44050" y="230378"/>
                  <a:pt x="71719" y="230378"/>
                </a:cubicBezTo>
                <a:lnTo>
                  <a:pt x="180281" y="230378"/>
                </a:lnTo>
                <a:cubicBezTo>
                  <a:pt x="207900" y="230378"/>
                  <a:pt x="230378" y="207900"/>
                  <a:pt x="230378" y="180281"/>
                </a:cubicBezTo>
                <a:lnTo>
                  <a:pt x="230378" y="71719"/>
                </a:lnTo>
                <a:cubicBezTo>
                  <a:pt x="230378" y="44100"/>
                  <a:pt x="207900" y="21622"/>
                  <a:pt x="180281" y="21622"/>
                </a:cubicBezTo>
                <a:lnTo>
                  <a:pt x="71719" y="21622"/>
                </a:lnTo>
                <a:close/>
                <a:moveTo>
                  <a:pt x="180281" y="252000"/>
                </a:moveTo>
                <a:lnTo>
                  <a:pt x="71719" y="252000"/>
                </a:lnTo>
                <a:cubicBezTo>
                  <a:pt x="32155" y="252000"/>
                  <a:pt x="0" y="219845"/>
                  <a:pt x="0" y="180281"/>
                </a:cubicBezTo>
                <a:lnTo>
                  <a:pt x="0" y="71719"/>
                </a:lnTo>
                <a:cubicBezTo>
                  <a:pt x="0" y="32155"/>
                  <a:pt x="32155" y="0"/>
                  <a:pt x="71719" y="0"/>
                </a:cubicBezTo>
                <a:lnTo>
                  <a:pt x="180281" y="0"/>
                </a:lnTo>
                <a:cubicBezTo>
                  <a:pt x="219845" y="0"/>
                  <a:pt x="252000" y="32155"/>
                  <a:pt x="252000" y="71719"/>
                </a:cubicBezTo>
                <a:lnTo>
                  <a:pt x="252000" y="180281"/>
                </a:lnTo>
                <a:cubicBezTo>
                  <a:pt x="252000" y="219845"/>
                  <a:pt x="219845" y="252000"/>
                  <a:pt x="180281" y="25200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217A47A-C277-5D5F-D1A4-A894DCFC6328}"/>
              </a:ext>
            </a:extLst>
          </p:cNvPr>
          <p:cNvSpPr/>
          <p:nvPr/>
        </p:nvSpPr>
        <p:spPr>
          <a:xfrm>
            <a:off x="4299876" y="2628511"/>
            <a:ext cx="129023" cy="129023"/>
          </a:xfrm>
          <a:custGeom>
            <a:avLst/>
            <a:gdLst>
              <a:gd name="connsiteX0" fmla="*/ 64512 w 129023"/>
              <a:gd name="connsiteY0" fmla="*/ 21571 h 129023"/>
              <a:gd name="connsiteX1" fmla="*/ 21571 w 129023"/>
              <a:gd name="connsiteY1" fmla="*/ 64512 h 129023"/>
              <a:gd name="connsiteX2" fmla="*/ 64512 w 129023"/>
              <a:gd name="connsiteY2" fmla="*/ 107453 h 129023"/>
              <a:gd name="connsiteX3" fmla="*/ 107453 w 129023"/>
              <a:gd name="connsiteY3" fmla="*/ 64512 h 129023"/>
              <a:gd name="connsiteX4" fmla="*/ 64512 w 129023"/>
              <a:gd name="connsiteY4" fmla="*/ 21571 h 129023"/>
              <a:gd name="connsiteX5" fmla="*/ 64512 w 129023"/>
              <a:gd name="connsiteY5" fmla="*/ 129024 h 129023"/>
              <a:gd name="connsiteX6" fmla="*/ 0 w 129023"/>
              <a:gd name="connsiteY6" fmla="*/ 64512 h 129023"/>
              <a:gd name="connsiteX7" fmla="*/ 64512 w 129023"/>
              <a:gd name="connsiteY7" fmla="*/ 0 h 129023"/>
              <a:gd name="connsiteX8" fmla="*/ 129024 w 129023"/>
              <a:gd name="connsiteY8" fmla="*/ 64512 h 129023"/>
              <a:gd name="connsiteX9" fmla="*/ 64512 w 129023"/>
              <a:gd name="connsiteY9" fmla="*/ 129024 h 12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23" h="129023">
                <a:moveTo>
                  <a:pt x="64512" y="21571"/>
                </a:moveTo>
                <a:cubicBezTo>
                  <a:pt x="40824" y="21571"/>
                  <a:pt x="21571" y="40824"/>
                  <a:pt x="21571" y="64512"/>
                </a:cubicBezTo>
                <a:cubicBezTo>
                  <a:pt x="21571" y="88200"/>
                  <a:pt x="40824" y="107453"/>
                  <a:pt x="64512" y="107453"/>
                </a:cubicBezTo>
                <a:cubicBezTo>
                  <a:pt x="88200" y="107453"/>
                  <a:pt x="107453" y="88200"/>
                  <a:pt x="107453" y="64512"/>
                </a:cubicBezTo>
                <a:cubicBezTo>
                  <a:pt x="107453" y="40824"/>
                  <a:pt x="88200" y="21571"/>
                  <a:pt x="64512" y="21571"/>
                </a:cubicBezTo>
                <a:moveTo>
                  <a:pt x="64512" y="129024"/>
                </a:moveTo>
                <a:cubicBezTo>
                  <a:pt x="28930" y="129024"/>
                  <a:pt x="0" y="100094"/>
                  <a:pt x="0" y="64512"/>
                </a:cubicBezTo>
                <a:cubicBezTo>
                  <a:pt x="0" y="28930"/>
                  <a:pt x="28930" y="0"/>
                  <a:pt x="64512" y="0"/>
                </a:cubicBezTo>
                <a:cubicBezTo>
                  <a:pt x="100094" y="0"/>
                  <a:pt x="129024" y="28930"/>
                  <a:pt x="129024" y="64512"/>
                </a:cubicBezTo>
                <a:cubicBezTo>
                  <a:pt x="129024" y="100094"/>
                  <a:pt x="100094" y="129024"/>
                  <a:pt x="64512" y="129024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F784E091-FD15-B7CA-DA54-4071B8BCB246}"/>
              </a:ext>
            </a:extLst>
          </p:cNvPr>
          <p:cNvSpPr/>
          <p:nvPr/>
        </p:nvSpPr>
        <p:spPr>
          <a:xfrm>
            <a:off x="4416149" y="2609309"/>
            <a:ext cx="31046" cy="31046"/>
          </a:xfrm>
          <a:custGeom>
            <a:avLst/>
            <a:gdLst>
              <a:gd name="connsiteX0" fmla="*/ 31046 w 31046"/>
              <a:gd name="connsiteY0" fmla="*/ 15523 h 31046"/>
              <a:gd name="connsiteX1" fmla="*/ 15523 w 31046"/>
              <a:gd name="connsiteY1" fmla="*/ 31046 h 31046"/>
              <a:gd name="connsiteX2" fmla="*/ 0 w 31046"/>
              <a:gd name="connsiteY2" fmla="*/ 15523 h 31046"/>
              <a:gd name="connsiteX3" fmla="*/ 15523 w 31046"/>
              <a:gd name="connsiteY3" fmla="*/ 0 h 31046"/>
              <a:gd name="connsiteX4" fmla="*/ 31046 w 31046"/>
              <a:gd name="connsiteY4" fmla="*/ 15523 h 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" h="31046">
                <a:moveTo>
                  <a:pt x="31046" y="15523"/>
                </a:moveTo>
                <a:cubicBezTo>
                  <a:pt x="31046" y="24091"/>
                  <a:pt x="24091" y="31046"/>
                  <a:pt x="15523" y="31046"/>
                </a:cubicBezTo>
                <a:cubicBezTo>
                  <a:pt x="6955" y="31046"/>
                  <a:pt x="0" y="24091"/>
                  <a:pt x="0" y="15523"/>
                </a:cubicBezTo>
                <a:cubicBezTo>
                  <a:pt x="0" y="6955"/>
                  <a:pt x="6955" y="0"/>
                  <a:pt x="15523" y="0"/>
                </a:cubicBezTo>
                <a:cubicBezTo>
                  <a:pt x="24091" y="0"/>
                  <a:pt x="31046" y="6955"/>
                  <a:pt x="31046" y="1552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DFEAE-06FE-031B-53F7-605679E48805}"/>
              </a:ext>
            </a:extLst>
          </p:cNvPr>
          <p:cNvSpPr/>
          <p:nvPr/>
        </p:nvSpPr>
        <p:spPr>
          <a:xfrm>
            <a:off x="4806564" y="2567024"/>
            <a:ext cx="231235" cy="252000"/>
          </a:xfrm>
          <a:custGeom>
            <a:avLst/>
            <a:gdLst>
              <a:gd name="connsiteX0" fmla="*/ 109620 w 231235"/>
              <a:gd name="connsiteY0" fmla="*/ 141322 h 252000"/>
              <a:gd name="connsiteX1" fmla="*/ 109620 w 231235"/>
              <a:gd name="connsiteY1" fmla="*/ 141322 h 252000"/>
              <a:gd name="connsiteX2" fmla="*/ 100498 w 231235"/>
              <a:gd name="connsiteY2" fmla="*/ 127361 h 252000"/>
              <a:gd name="connsiteX3" fmla="*/ 27720 w 231235"/>
              <a:gd name="connsiteY3" fmla="*/ 16330 h 252000"/>
              <a:gd name="connsiteX4" fmla="*/ 59018 w 231235"/>
              <a:gd name="connsiteY4" fmla="*/ 16330 h 252000"/>
              <a:gd name="connsiteX5" fmla="*/ 117734 w 231235"/>
              <a:gd name="connsiteY5" fmla="*/ 105941 h 252000"/>
              <a:gd name="connsiteX6" fmla="*/ 126857 w 231235"/>
              <a:gd name="connsiteY6" fmla="*/ 119902 h 252000"/>
              <a:gd name="connsiteX7" fmla="*/ 203162 w 231235"/>
              <a:gd name="connsiteY7" fmla="*/ 236376 h 252000"/>
              <a:gd name="connsiteX8" fmla="*/ 171864 w 231235"/>
              <a:gd name="connsiteY8" fmla="*/ 236376 h 252000"/>
              <a:gd name="connsiteX9" fmla="*/ 109570 w 231235"/>
              <a:gd name="connsiteY9" fmla="*/ 141372 h 252000"/>
              <a:gd name="connsiteX10" fmla="*/ 203213 w 231235"/>
              <a:gd name="connsiteY10" fmla="*/ 0 h 252000"/>
              <a:gd name="connsiteX11" fmla="*/ 128470 w 231235"/>
              <a:gd name="connsiteY11" fmla="*/ 92635 h 252000"/>
              <a:gd name="connsiteX12" fmla="*/ 68846 w 231235"/>
              <a:gd name="connsiteY12" fmla="*/ 0 h 252000"/>
              <a:gd name="connsiteX13" fmla="*/ 0 w 231235"/>
              <a:gd name="connsiteY13" fmla="*/ 0 h 252000"/>
              <a:gd name="connsiteX14" fmla="*/ 90266 w 231235"/>
              <a:gd name="connsiteY14" fmla="*/ 140112 h 252000"/>
              <a:gd name="connsiteX15" fmla="*/ 0 w 231235"/>
              <a:gd name="connsiteY15" fmla="*/ 252000 h 252000"/>
              <a:gd name="connsiteX16" fmla="*/ 20412 w 231235"/>
              <a:gd name="connsiteY16" fmla="*/ 252000 h 252000"/>
              <a:gd name="connsiteX17" fmla="*/ 99338 w 231235"/>
              <a:gd name="connsiteY17" fmla="*/ 154174 h 252000"/>
              <a:gd name="connsiteX18" fmla="*/ 162389 w 231235"/>
              <a:gd name="connsiteY18" fmla="*/ 252000 h 252000"/>
              <a:gd name="connsiteX19" fmla="*/ 231235 w 231235"/>
              <a:gd name="connsiteY19" fmla="*/ 252000 h 252000"/>
              <a:gd name="connsiteX20" fmla="*/ 137642 w 231235"/>
              <a:gd name="connsiteY20" fmla="*/ 106697 h 252000"/>
              <a:gd name="connsiteX21" fmla="*/ 137642 w 231235"/>
              <a:gd name="connsiteY21" fmla="*/ 106697 h 252000"/>
              <a:gd name="connsiteX22" fmla="*/ 223625 w 231235"/>
              <a:gd name="connsiteY22" fmla="*/ 0 h 252000"/>
              <a:gd name="connsiteX23" fmla="*/ 203213 w 231235"/>
              <a:gd name="connsiteY23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1235" h="252000">
                <a:moveTo>
                  <a:pt x="109620" y="141322"/>
                </a:moveTo>
                <a:lnTo>
                  <a:pt x="109620" y="141322"/>
                </a:lnTo>
                <a:cubicBezTo>
                  <a:pt x="109620" y="141322"/>
                  <a:pt x="100498" y="127361"/>
                  <a:pt x="100498" y="127361"/>
                </a:cubicBezTo>
                <a:lnTo>
                  <a:pt x="27720" y="16330"/>
                </a:lnTo>
                <a:lnTo>
                  <a:pt x="59018" y="16330"/>
                </a:lnTo>
                <a:lnTo>
                  <a:pt x="117734" y="105941"/>
                </a:lnTo>
                <a:lnTo>
                  <a:pt x="126857" y="119902"/>
                </a:lnTo>
                <a:lnTo>
                  <a:pt x="203162" y="236376"/>
                </a:lnTo>
                <a:lnTo>
                  <a:pt x="171864" y="236376"/>
                </a:lnTo>
                <a:lnTo>
                  <a:pt x="109570" y="141372"/>
                </a:lnTo>
                <a:close/>
                <a:moveTo>
                  <a:pt x="203213" y="0"/>
                </a:moveTo>
                <a:lnTo>
                  <a:pt x="128470" y="92635"/>
                </a:lnTo>
                <a:lnTo>
                  <a:pt x="68846" y="0"/>
                </a:lnTo>
                <a:lnTo>
                  <a:pt x="0" y="0"/>
                </a:lnTo>
                <a:lnTo>
                  <a:pt x="90266" y="140112"/>
                </a:lnTo>
                <a:lnTo>
                  <a:pt x="0" y="252000"/>
                </a:lnTo>
                <a:lnTo>
                  <a:pt x="20412" y="252000"/>
                </a:lnTo>
                <a:lnTo>
                  <a:pt x="99338" y="154174"/>
                </a:lnTo>
                <a:lnTo>
                  <a:pt x="162389" y="252000"/>
                </a:lnTo>
                <a:lnTo>
                  <a:pt x="231235" y="252000"/>
                </a:lnTo>
                <a:lnTo>
                  <a:pt x="137642" y="106697"/>
                </a:lnTo>
                <a:lnTo>
                  <a:pt x="137642" y="106697"/>
                </a:lnTo>
                <a:lnTo>
                  <a:pt x="223625" y="0"/>
                </a:lnTo>
                <a:lnTo>
                  <a:pt x="20321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941A96-B5E0-6AF8-AB4E-B3D49375AE42}"/>
              </a:ext>
            </a:extLst>
          </p:cNvPr>
          <p:cNvSpPr/>
          <p:nvPr/>
        </p:nvSpPr>
        <p:spPr>
          <a:xfrm>
            <a:off x="5117432" y="2567024"/>
            <a:ext cx="359857" cy="252000"/>
          </a:xfrm>
          <a:custGeom>
            <a:avLst/>
            <a:gdLst>
              <a:gd name="connsiteX0" fmla="*/ 144043 w 359857"/>
              <a:gd name="connsiteY0" fmla="*/ 179978 h 252000"/>
              <a:gd name="connsiteX1" fmla="*/ 144043 w 359857"/>
              <a:gd name="connsiteY1" fmla="*/ 72022 h 252000"/>
              <a:gd name="connsiteX2" fmla="*/ 237737 w 359857"/>
              <a:gd name="connsiteY2" fmla="*/ 126000 h 252000"/>
              <a:gd name="connsiteX3" fmla="*/ 144043 w 359857"/>
              <a:gd name="connsiteY3" fmla="*/ 179978 h 252000"/>
              <a:gd name="connsiteX4" fmla="*/ 352447 w 359857"/>
              <a:gd name="connsiteY4" fmla="*/ 39413 h 252000"/>
              <a:gd name="connsiteX5" fmla="*/ 320746 w 359857"/>
              <a:gd name="connsiteY5" fmla="*/ 7711 h 252000"/>
              <a:gd name="connsiteX6" fmla="*/ 179928 w 359857"/>
              <a:gd name="connsiteY6" fmla="*/ 0 h 252000"/>
              <a:gd name="connsiteX7" fmla="*/ 39110 w 359857"/>
              <a:gd name="connsiteY7" fmla="*/ 7409 h 252000"/>
              <a:gd name="connsiteX8" fmla="*/ 7409 w 359857"/>
              <a:gd name="connsiteY8" fmla="*/ 39413 h 252000"/>
              <a:gd name="connsiteX9" fmla="*/ 0 w 359857"/>
              <a:gd name="connsiteY9" fmla="*/ 126000 h 252000"/>
              <a:gd name="connsiteX10" fmla="*/ 7409 w 359857"/>
              <a:gd name="connsiteY10" fmla="*/ 212587 h 252000"/>
              <a:gd name="connsiteX11" fmla="*/ 39110 w 359857"/>
              <a:gd name="connsiteY11" fmla="*/ 244289 h 252000"/>
              <a:gd name="connsiteX12" fmla="*/ 179928 w 359857"/>
              <a:gd name="connsiteY12" fmla="*/ 252000 h 252000"/>
              <a:gd name="connsiteX13" fmla="*/ 320746 w 359857"/>
              <a:gd name="connsiteY13" fmla="*/ 244591 h 252000"/>
              <a:gd name="connsiteX14" fmla="*/ 352447 w 359857"/>
              <a:gd name="connsiteY14" fmla="*/ 212890 h 252000"/>
              <a:gd name="connsiteX15" fmla="*/ 359856 w 359857"/>
              <a:gd name="connsiteY15" fmla="*/ 126302 h 252000"/>
              <a:gd name="connsiteX16" fmla="*/ 352447 w 359857"/>
              <a:gd name="connsiteY16" fmla="*/ 39413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857" h="252000">
                <a:moveTo>
                  <a:pt x="144043" y="179978"/>
                </a:moveTo>
                <a:lnTo>
                  <a:pt x="144043" y="72022"/>
                </a:lnTo>
                <a:lnTo>
                  <a:pt x="237737" y="126000"/>
                </a:lnTo>
                <a:lnTo>
                  <a:pt x="144043" y="179978"/>
                </a:lnTo>
                <a:close/>
                <a:moveTo>
                  <a:pt x="352447" y="39413"/>
                </a:moveTo>
                <a:cubicBezTo>
                  <a:pt x="348314" y="23990"/>
                  <a:pt x="336118" y="11844"/>
                  <a:pt x="320746" y="7711"/>
                </a:cubicBezTo>
                <a:cubicBezTo>
                  <a:pt x="292572" y="0"/>
                  <a:pt x="179928" y="0"/>
                  <a:pt x="179928" y="0"/>
                </a:cubicBezTo>
                <a:cubicBezTo>
                  <a:pt x="179928" y="0"/>
                  <a:pt x="67284" y="0"/>
                  <a:pt x="39110" y="7409"/>
                </a:cubicBezTo>
                <a:cubicBezTo>
                  <a:pt x="23990" y="11542"/>
                  <a:pt x="11542" y="23990"/>
                  <a:pt x="7409" y="39413"/>
                </a:cubicBezTo>
                <a:cubicBezTo>
                  <a:pt x="0" y="67586"/>
                  <a:pt x="0" y="126000"/>
                  <a:pt x="0" y="126000"/>
                </a:cubicBezTo>
                <a:cubicBezTo>
                  <a:pt x="0" y="126000"/>
                  <a:pt x="0" y="184716"/>
                  <a:pt x="7409" y="212587"/>
                </a:cubicBezTo>
                <a:cubicBezTo>
                  <a:pt x="11542" y="228010"/>
                  <a:pt x="23738" y="240156"/>
                  <a:pt x="39110" y="244289"/>
                </a:cubicBezTo>
                <a:cubicBezTo>
                  <a:pt x="67586" y="252000"/>
                  <a:pt x="179928" y="252000"/>
                  <a:pt x="179928" y="252000"/>
                </a:cubicBezTo>
                <a:cubicBezTo>
                  <a:pt x="179928" y="252000"/>
                  <a:pt x="292572" y="252000"/>
                  <a:pt x="320746" y="244591"/>
                </a:cubicBezTo>
                <a:cubicBezTo>
                  <a:pt x="336168" y="240458"/>
                  <a:pt x="348314" y="228262"/>
                  <a:pt x="352447" y="212890"/>
                </a:cubicBezTo>
                <a:cubicBezTo>
                  <a:pt x="359856" y="184716"/>
                  <a:pt x="359856" y="126302"/>
                  <a:pt x="359856" y="126302"/>
                </a:cubicBezTo>
                <a:cubicBezTo>
                  <a:pt x="359856" y="126302"/>
                  <a:pt x="360158" y="67586"/>
                  <a:pt x="352447" y="3941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A74217D-3A7A-49C5-B05E-768FF3CA7223}"/>
              </a:ext>
            </a:extLst>
          </p:cNvPr>
          <p:cNvSpPr txBox="1"/>
          <p:nvPr/>
        </p:nvSpPr>
        <p:spPr>
          <a:xfrm>
            <a:off x="943060" y="3319123"/>
            <a:ext cx="128544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ascolto medio</a:t>
            </a: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11.759.000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767AF09-0749-EDEB-09EE-952227862F84}"/>
              </a:ext>
            </a:extLst>
          </p:cNvPr>
          <p:cNvSpPr/>
          <p:nvPr/>
        </p:nvSpPr>
        <p:spPr>
          <a:xfrm>
            <a:off x="4134239" y="3317590"/>
            <a:ext cx="14295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21.563.000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EECB05E-7691-9FEC-FB1C-18B3C454A7DE}"/>
              </a:ext>
            </a:extLst>
          </p:cNvPr>
          <p:cNvSpPr/>
          <p:nvPr/>
        </p:nvSpPr>
        <p:spPr>
          <a:xfrm>
            <a:off x="2563240" y="4018297"/>
            <a:ext cx="12854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8.914.000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CE0428F-68C5-CBC4-FA0A-1426227C21FE}"/>
              </a:ext>
            </a:extLst>
          </p:cNvPr>
          <p:cNvSpPr/>
          <p:nvPr/>
        </p:nvSpPr>
        <p:spPr>
          <a:xfrm>
            <a:off x="1153683" y="4018297"/>
            <a:ext cx="10748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64,6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6AF8D68-9580-84C0-ECF0-45486124E437}"/>
              </a:ext>
            </a:extLst>
          </p:cNvPr>
          <p:cNvSpPr txBox="1"/>
          <p:nvPr/>
        </p:nvSpPr>
        <p:spPr>
          <a:xfrm>
            <a:off x="2671252" y="3319123"/>
            <a:ext cx="117743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streaming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2.86</a:t>
            </a:r>
            <a:r>
              <a:rPr lang="it-IT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908E60A-A8BA-5781-62C0-458BB82D8A78}"/>
              </a:ext>
            </a:extLst>
          </p:cNvPr>
          <p:cNvSpPr txBox="1"/>
          <p:nvPr/>
        </p:nvSpPr>
        <p:spPr>
          <a:xfrm>
            <a:off x="6624228" y="4637833"/>
            <a:ext cx="20879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</a:t>
            </a:r>
            <a:r>
              <a:rPr lang="en-US" sz="8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4DAC9F2-BF56-D68A-0217-80658DCD37DF}"/>
              </a:ext>
            </a:extLst>
          </p:cNvPr>
          <p:cNvSpPr txBox="1"/>
          <p:nvPr/>
        </p:nvSpPr>
        <p:spPr>
          <a:xfrm>
            <a:off x="2335520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D0EB275-F6D1-5B5A-9390-E2834D6AD80C}"/>
              </a:ext>
            </a:extLst>
          </p:cNvPr>
          <p:cNvSpPr txBox="1"/>
          <p:nvPr/>
        </p:nvSpPr>
        <p:spPr>
          <a:xfrm>
            <a:off x="717186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audience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88E0D69-5434-60CA-0EEB-315DCCB0BA48}"/>
              </a:ext>
            </a:extLst>
          </p:cNvPr>
          <p:cNvSpPr txBox="1"/>
          <p:nvPr/>
        </p:nvSpPr>
        <p:spPr>
          <a:xfrm>
            <a:off x="4052572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89F51-F234-D729-BE4C-A7800525FC6C}"/>
              </a:ext>
            </a:extLst>
          </p:cNvPr>
          <p:cNvSpPr txBox="1"/>
          <p:nvPr/>
        </p:nvSpPr>
        <p:spPr>
          <a:xfrm>
            <a:off x="721142" y="663538"/>
            <a:ext cx="799105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Ascolti 2</a:t>
            </a:r>
            <a:r>
              <a:rPr kumimoji="0" lang="it-IT" sz="2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serata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DD11A4-B328-04FA-8287-F04650D2C9C0}"/>
              </a:ext>
            </a:extLst>
          </p:cNvPr>
          <p:cNvSpPr txBox="1"/>
          <p:nvPr/>
        </p:nvSpPr>
        <p:spPr>
          <a:xfrm>
            <a:off x="758477" y="1221450"/>
            <a:ext cx="541009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Bianca Balti, Nino Frassica e Cristiano Malgioglio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accompagnato Carlo Conti nella seconda serata del Festival,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ha appassionato un pubblico sempre più giovane:</a:t>
            </a:r>
            <a:b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78,0</a:t>
            </a: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share sui 15-34 e 88,7</a:t>
            </a: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sulle donne 15-24.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la prima serata, l’on demand di RaiPlay ha totalizzato numeri stellari: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+20</a:t>
            </a:r>
            <a:r>
              <a:rPr lang="it-IT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t-IT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visualizzazioni vs 2024.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6" descr="Carte da Parati Tiktok logo vettoriale in bianco e nero">
            <a:extLst>
              <a:ext uri="{FF2B5EF4-FFF2-40B4-BE49-F238E27FC236}">
                <a16:creationId xmlns:a16="http://schemas.microsoft.com/office/drawing/2014/main" id="{89A9449B-49B0-F78C-38DF-8CCB77101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4545330" y="2552108"/>
            <a:ext cx="252846" cy="2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5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01BCDD6-6514-CD5A-B48C-7A7C92180B21}"/>
              </a:ext>
            </a:extLst>
          </p:cNvPr>
          <p:cNvSpPr/>
          <p:nvPr/>
        </p:nvSpPr>
        <p:spPr>
          <a:xfrm>
            <a:off x="4027038" y="2567024"/>
            <a:ext cx="1660779" cy="2160000"/>
          </a:xfrm>
          <a:custGeom>
            <a:avLst/>
            <a:gdLst>
              <a:gd name="connsiteX0" fmla="*/ 4779 w 1660779"/>
              <a:gd name="connsiteY0" fmla="*/ 0 h 1944000"/>
              <a:gd name="connsiteX1" fmla="*/ 1484630 w 1660779"/>
              <a:gd name="connsiteY1" fmla="*/ 0 h 1944000"/>
              <a:gd name="connsiteX2" fmla="*/ 1660779 w 1660779"/>
              <a:gd name="connsiteY2" fmla="*/ 176149 h 1944000"/>
              <a:gd name="connsiteX3" fmla="*/ 1660779 w 1660779"/>
              <a:gd name="connsiteY3" fmla="*/ 1944000 h 1944000"/>
              <a:gd name="connsiteX4" fmla="*/ 180928 w 1660779"/>
              <a:gd name="connsiteY4" fmla="*/ 1944000 h 1944000"/>
              <a:gd name="connsiteX5" fmla="*/ 180923 w 1660779"/>
              <a:gd name="connsiteY5" fmla="*/ 1943999 h 1944000"/>
              <a:gd name="connsiteX6" fmla="*/ 0 w 1660779"/>
              <a:gd name="connsiteY6" fmla="*/ 1943999 h 1944000"/>
              <a:gd name="connsiteX7" fmla="*/ 0 w 1660779"/>
              <a:gd name="connsiteY7" fmla="*/ 1031975 h 1944000"/>
              <a:gd name="connsiteX8" fmla="*/ 4779 w 1660779"/>
              <a:gd name="connsiteY8" fmla="*/ 1031975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79" h="1944000">
                <a:moveTo>
                  <a:pt x="4779" y="0"/>
                </a:moveTo>
                <a:lnTo>
                  <a:pt x="1484630" y="0"/>
                </a:lnTo>
                <a:cubicBezTo>
                  <a:pt x="1581914" y="0"/>
                  <a:pt x="1660779" y="78865"/>
                  <a:pt x="1660779" y="176149"/>
                </a:cubicBezTo>
                <a:lnTo>
                  <a:pt x="1660779" y="1944000"/>
                </a:lnTo>
                <a:lnTo>
                  <a:pt x="180928" y="1944000"/>
                </a:lnTo>
                <a:lnTo>
                  <a:pt x="180923" y="1943999"/>
                </a:lnTo>
                <a:lnTo>
                  <a:pt x="0" y="1943999"/>
                </a:lnTo>
                <a:lnTo>
                  <a:pt x="0" y="1031975"/>
                </a:lnTo>
                <a:lnTo>
                  <a:pt x="4779" y="1031975"/>
                </a:lnTo>
                <a:close/>
              </a:path>
            </a:pathLst>
          </a:custGeom>
          <a:gradFill>
            <a:gsLst>
              <a:gs pos="0">
                <a:srgbClr val="22130E"/>
              </a:gs>
              <a:gs pos="100000">
                <a:srgbClr val="5036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44F882F1-CB74-19B6-2861-42B48DE8DC58}"/>
              </a:ext>
            </a:extLst>
          </p:cNvPr>
          <p:cNvSpPr/>
          <p:nvPr/>
        </p:nvSpPr>
        <p:spPr>
          <a:xfrm>
            <a:off x="727036" y="2567024"/>
            <a:ext cx="1658356" cy="2160000"/>
          </a:xfrm>
          <a:custGeom>
            <a:avLst/>
            <a:gdLst>
              <a:gd name="connsiteX0" fmla="*/ 0 w 1658356"/>
              <a:gd name="connsiteY0" fmla="*/ 0 h 1938412"/>
              <a:gd name="connsiteX1" fmla="*/ 1479851 w 1658356"/>
              <a:gd name="connsiteY1" fmla="*/ 0 h 1938412"/>
              <a:gd name="connsiteX2" fmla="*/ 1658356 w 1658356"/>
              <a:gd name="connsiteY2" fmla="*/ 0 h 1938412"/>
              <a:gd name="connsiteX3" fmla="*/ 1658356 w 1658356"/>
              <a:gd name="connsiteY3" fmla="*/ 1799769 h 1938412"/>
              <a:gd name="connsiteX4" fmla="*/ 1656000 w 1658356"/>
              <a:gd name="connsiteY4" fmla="*/ 1799769 h 1938412"/>
              <a:gd name="connsiteX5" fmla="*/ 1656000 w 1658356"/>
              <a:gd name="connsiteY5" fmla="*/ 1938412 h 1938412"/>
              <a:gd name="connsiteX6" fmla="*/ 176149 w 1658356"/>
              <a:gd name="connsiteY6" fmla="*/ 1938412 h 1938412"/>
              <a:gd name="connsiteX7" fmla="*/ 13843 w 1658356"/>
              <a:gd name="connsiteY7" fmla="*/ 1830828 h 1938412"/>
              <a:gd name="connsiteX8" fmla="*/ 7572 w 1658356"/>
              <a:gd name="connsiteY8" fmla="*/ 1799769 h 1938412"/>
              <a:gd name="connsiteX9" fmla="*/ 0 w 1658356"/>
              <a:gd name="connsiteY9" fmla="*/ 1799769 h 1938412"/>
              <a:gd name="connsiteX10" fmla="*/ 0 w 1658356"/>
              <a:gd name="connsiteY10" fmla="*/ 1762263 h 193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8356" h="1938412">
                <a:moveTo>
                  <a:pt x="0" y="0"/>
                </a:moveTo>
                <a:lnTo>
                  <a:pt x="1479851" y="0"/>
                </a:lnTo>
                <a:lnTo>
                  <a:pt x="1658356" y="0"/>
                </a:lnTo>
                <a:lnTo>
                  <a:pt x="1658356" y="1799769"/>
                </a:lnTo>
                <a:lnTo>
                  <a:pt x="1656000" y="1799769"/>
                </a:lnTo>
                <a:lnTo>
                  <a:pt x="1656000" y="1938412"/>
                </a:lnTo>
                <a:lnTo>
                  <a:pt x="176149" y="1938412"/>
                </a:lnTo>
                <a:cubicBezTo>
                  <a:pt x="103186" y="1938412"/>
                  <a:pt x="40584" y="1894051"/>
                  <a:pt x="13843" y="1830828"/>
                </a:cubicBezTo>
                <a:lnTo>
                  <a:pt x="7572" y="1799769"/>
                </a:lnTo>
                <a:lnTo>
                  <a:pt x="0" y="1799769"/>
                </a:lnTo>
                <a:lnTo>
                  <a:pt x="0" y="1762263"/>
                </a:lnTo>
                <a:close/>
              </a:path>
            </a:pathLst>
          </a:custGeom>
          <a:gradFill>
            <a:gsLst>
              <a:gs pos="0">
                <a:srgbClr val="131A20"/>
              </a:gs>
              <a:gs pos="100000">
                <a:srgbClr val="2838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2588763-7095-6A5F-559A-7562DE251243}"/>
              </a:ext>
            </a:extLst>
          </p:cNvPr>
          <p:cNvSpPr/>
          <p:nvPr/>
        </p:nvSpPr>
        <p:spPr>
          <a:xfrm>
            <a:off x="2377965" y="2567024"/>
            <a:ext cx="1656000" cy="2160000"/>
          </a:xfrm>
          <a:prstGeom prst="rect">
            <a:avLst/>
          </a:prstGeom>
          <a:gradFill>
            <a:gsLst>
              <a:gs pos="0">
                <a:srgbClr val="253640"/>
              </a:gs>
              <a:gs pos="100000">
                <a:srgbClr val="3650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" descr="U:\SV\MAPELLI\LOGHI UFFICIALI RAI_SCARICATI DA RAIPLACE_2018\rai 1\Rai 1 _Logo White-RGB.png">
            <a:extLst>
              <a:ext uri="{FF2B5EF4-FFF2-40B4-BE49-F238E27FC236}">
                <a16:creationId xmlns:a16="http://schemas.microsoft.com/office/drawing/2014/main" id="{2F21A352-99DD-7FA5-0EDC-7D2EDAE7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6" y="2567024"/>
            <a:ext cx="47296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5" descr="U:\SV\MAPELLI\LOGHI UFFICIALI RAI_SCARICATI DA RAIPLACE_2018\raiplay\Rai Play_Logo White-RGB.png">
            <a:extLst>
              <a:ext uri="{FF2B5EF4-FFF2-40B4-BE49-F238E27FC236}">
                <a16:creationId xmlns:a16="http://schemas.microsoft.com/office/drawing/2014/main" id="{93D2E377-0915-70AD-099B-BD20B0A6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61" y="2567024"/>
            <a:ext cx="78750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F6DE309-B8A5-63C6-EFF9-5A5C0CF3AD1F}"/>
              </a:ext>
            </a:extLst>
          </p:cNvPr>
          <p:cNvSpPr/>
          <p:nvPr/>
        </p:nvSpPr>
        <p:spPr>
          <a:xfrm>
            <a:off x="4041392" y="2567017"/>
            <a:ext cx="119599" cy="252006"/>
          </a:xfrm>
          <a:custGeom>
            <a:avLst/>
            <a:gdLst>
              <a:gd name="connsiteX0" fmla="*/ 78574 w 119599"/>
              <a:gd name="connsiteY0" fmla="*/ 131198 h 252006"/>
              <a:gd name="connsiteX1" fmla="*/ 78574 w 119599"/>
              <a:gd name="connsiteY1" fmla="*/ 252007 h 252006"/>
              <a:gd name="connsiteX2" fmla="*/ 25704 w 119599"/>
              <a:gd name="connsiteY2" fmla="*/ 252007 h 252006"/>
              <a:gd name="connsiteX3" fmla="*/ 25704 w 119599"/>
              <a:gd name="connsiteY3" fmla="*/ 131097 h 252006"/>
              <a:gd name="connsiteX4" fmla="*/ 0 w 119599"/>
              <a:gd name="connsiteY4" fmla="*/ 131097 h 252006"/>
              <a:gd name="connsiteX5" fmla="*/ 0 w 119599"/>
              <a:gd name="connsiteY5" fmla="*/ 87098 h 252006"/>
              <a:gd name="connsiteX6" fmla="*/ 25654 w 119599"/>
              <a:gd name="connsiteY6" fmla="*/ 87098 h 252006"/>
              <a:gd name="connsiteX7" fmla="*/ 25805 w 119599"/>
              <a:gd name="connsiteY7" fmla="*/ 49853 h 252006"/>
              <a:gd name="connsiteX8" fmla="*/ 29938 w 119599"/>
              <a:gd name="connsiteY8" fmla="*/ 27223 h 252006"/>
              <a:gd name="connsiteX9" fmla="*/ 69149 w 119599"/>
              <a:gd name="connsiteY9" fmla="*/ 612 h 252006"/>
              <a:gd name="connsiteX10" fmla="*/ 118742 w 119599"/>
              <a:gd name="connsiteY10" fmla="*/ 360 h 252006"/>
              <a:gd name="connsiteX11" fmla="*/ 118742 w 119599"/>
              <a:gd name="connsiteY11" fmla="*/ 46022 h 252006"/>
              <a:gd name="connsiteX12" fmla="*/ 96163 w 119599"/>
              <a:gd name="connsiteY12" fmla="*/ 46022 h 252006"/>
              <a:gd name="connsiteX13" fmla="*/ 78775 w 119599"/>
              <a:gd name="connsiteY13" fmla="*/ 63914 h 252006"/>
              <a:gd name="connsiteX14" fmla="*/ 78775 w 119599"/>
              <a:gd name="connsiteY14" fmla="*/ 86393 h 252006"/>
              <a:gd name="connsiteX15" fmla="*/ 119599 w 119599"/>
              <a:gd name="connsiteY15" fmla="*/ 86393 h 252006"/>
              <a:gd name="connsiteX16" fmla="*/ 114408 w 119599"/>
              <a:gd name="connsiteY16" fmla="*/ 128225 h 252006"/>
              <a:gd name="connsiteX17" fmla="*/ 108562 w 119599"/>
              <a:gd name="connsiteY17" fmla="*/ 131047 h 252006"/>
              <a:gd name="connsiteX18" fmla="*/ 78624 w 119599"/>
              <a:gd name="connsiteY18" fmla="*/ 131198 h 2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599" h="252006">
                <a:moveTo>
                  <a:pt x="78574" y="131198"/>
                </a:moveTo>
                <a:lnTo>
                  <a:pt x="78574" y="252007"/>
                </a:lnTo>
                <a:lnTo>
                  <a:pt x="25704" y="252007"/>
                </a:lnTo>
                <a:lnTo>
                  <a:pt x="25704" y="131097"/>
                </a:lnTo>
                <a:lnTo>
                  <a:pt x="0" y="131097"/>
                </a:lnTo>
                <a:lnTo>
                  <a:pt x="0" y="87098"/>
                </a:lnTo>
                <a:lnTo>
                  <a:pt x="25654" y="87098"/>
                </a:lnTo>
                <a:cubicBezTo>
                  <a:pt x="25654" y="74145"/>
                  <a:pt x="25200" y="61949"/>
                  <a:pt x="25805" y="49853"/>
                </a:cubicBezTo>
                <a:cubicBezTo>
                  <a:pt x="26208" y="42242"/>
                  <a:pt x="27166" y="34229"/>
                  <a:pt x="29938" y="27223"/>
                </a:cubicBezTo>
                <a:cubicBezTo>
                  <a:pt x="36943" y="9633"/>
                  <a:pt x="51761" y="1922"/>
                  <a:pt x="69149" y="612"/>
                </a:cubicBezTo>
                <a:cubicBezTo>
                  <a:pt x="85378" y="-598"/>
                  <a:pt x="101758" y="360"/>
                  <a:pt x="118742" y="360"/>
                </a:cubicBezTo>
                <a:lnTo>
                  <a:pt x="118742" y="46022"/>
                </a:lnTo>
                <a:cubicBezTo>
                  <a:pt x="111233" y="46022"/>
                  <a:pt x="103673" y="46022"/>
                  <a:pt x="96163" y="46022"/>
                </a:cubicBezTo>
                <a:cubicBezTo>
                  <a:pt x="82001" y="46022"/>
                  <a:pt x="78876" y="49248"/>
                  <a:pt x="78775" y="63914"/>
                </a:cubicBezTo>
                <a:cubicBezTo>
                  <a:pt x="78725" y="71172"/>
                  <a:pt x="78775" y="78379"/>
                  <a:pt x="78775" y="86393"/>
                </a:cubicBezTo>
                <a:lnTo>
                  <a:pt x="119599" y="86393"/>
                </a:lnTo>
                <a:cubicBezTo>
                  <a:pt x="117886" y="100958"/>
                  <a:pt x="116424" y="114617"/>
                  <a:pt x="114408" y="128225"/>
                </a:cubicBezTo>
                <a:cubicBezTo>
                  <a:pt x="114206" y="129485"/>
                  <a:pt x="110628" y="130997"/>
                  <a:pt x="108562" y="131047"/>
                </a:cubicBezTo>
                <a:cubicBezTo>
                  <a:pt x="98935" y="131349"/>
                  <a:pt x="89309" y="131198"/>
                  <a:pt x="78624" y="131198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6510A17-292B-54DA-024D-C62EF1154D47}"/>
              </a:ext>
            </a:extLst>
          </p:cNvPr>
          <p:cNvSpPr/>
          <p:nvPr/>
        </p:nvSpPr>
        <p:spPr>
          <a:xfrm>
            <a:off x="4238388" y="2567024"/>
            <a:ext cx="252000" cy="252000"/>
          </a:xfrm>
          <a:custGeom>
            <a:avLst/>
            <a:gdLst>
              <a:gd name="connsiteX0" fmla="*/ 71719 w 252000"/>
              <a:gd name="connsiteY0" fmla="*/ 21622 h 252000"/>
              <a:gd name="connsiteX1" fmla="*/ 21571 w 252000"/>
              <a:gd name="connsiteY1" fmla="*/ 71719 h 252000"/>
              <a:gd name="connsiteX2" fmla="*/ 21571 w 252000"/>
              <a:gd name="connsiteY2" fmla="*/ 180281 h 252000"/>
              <a:gd name="connsiteX3" fmla="*/ 71719 w 252000"/>
              <a:gd name="connsiteY3" fmla="*/ 230378 h 252000"/>
              <a:gd name="connsiteX4" fmla="*/ 180281 w 252000"/>
              <a:gd name="connsiteY4" fmla="*/ 230378 h 252000"/>
              <a:gd name="connsiteX5" fmla="*/ 230378 w 252000"/>
              <a:gd name="connsiteY5" fmla="*/ 180281 h 252000"/>
              <a:gd name="connsiteX6" fmla="*/ 230378 w 252000"/>
              <a:gd name="connsiteY6" fmla="*/ 71719 h 252000"/>
              <a:gd name="connsiteX7" fmla="*/ 180281 w 252000"/>
              <a:gd name="connsiteY7" fmla="*/ 21622 h 252000"/>
              <a:gd name="connsiteX8" fmla="*/ 71719 w 252000"/>
              <a:gd name="connsiteY8" fmla="*/ 21622 h 252000"/>
              <a:gd name="connsiteX9" fmla="*/ 180281 w 252000"/>
              <a:gd name="connsiteY9" fmla="*/ 252000 h 252000"/>
              <a:gd name="connsiteX10" fmla="*/ 71719 w 252000"/>
              <a:gd name="connsiteY10" fmla="*/ 252000 h 252000"/>
              <a:gd name="connsiteX11" fmla="*/ 0 w 252000"/>
              <a:gd name="connsiteY11" fmla="*/ 180281 h 252000"/>
              <a:gd name="connsiteX12" fmla="*/ 0 w 252000"/>
              <a:gd name="connsiteY12" fmla="*/ 71719 h 252000"/>
              <a:gd name="connsiteX13" fmla="*/ 71719 w 252000"/>
              <a:gd name="connsiteY13" fmla="*/ 0 h 252000"/>
              <a:gd name="connsiteX14" fmla="*/ 180281 w 252000"/>
              <a:gd name="connsiteY14" fmla="*/ 0 h 252000"/>
              <a:gd name="connsiteX15" fmla="*/ 252000 w 252000"/>
              <a:gd name="connsiteY15" fmla="*/ 71719 h 252000"/>
              <a:gd name="connsiteX16" fmla="*/ 252000 w 252000"/>
              <a:gd name="connsiteY16" fmla="*/ 180281 h 252000"/>
              <a:gd name="connsiteX17" fmla="*/ 180281 w 252000"/>
              <a:gd name="connsiteY17" fmla="*/ 25200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000" h="252000">
                <a:moveTo>
                  <a:pt x="71719" y="21622"/>
                </a:moveTo>
                <a:cubicBezTo>
                  <a:pt x="44100" y="21622"/>
                  <a:pt x="21571" y="44100"/>
                  <a:pt x="21571" y="71719"/>
                </a:cubicBezTo>
                <a:lnTo>
                  <a:pt x="21571" y="180281"/>
                </a:lnTo>
                <a:cubicBezTo>
                  <a:pt x="21571" y="207900"/>
                  <a:pt x="44050" y="230378"/>
                  <a:pt x="71719" y="230378"/>
                </a:cubicBezTo>
                <a:lnTo>
                  <a:pt x="180281" y="230378"/>
                </a:lnTo>
                <a:cubicBezTo>
                  <a:pt x="207900" y="230378"/>
                  <a:pt x="230378" y="207900"/>
                  <a:pt x="230378" y="180281"/>
                </a:cubicBezTo>
                <a:lnTo>
                  <a:pt x="230378" y="71719"/>
                </a:lnTo>
                <a:cubicBezTo>
                  <a:pt x="230378" y="44100"/>
                  <a:pt x="207900" y="21622"/>
                  <a:pt x="180281" y="21622"/>
                </a:cubicBezTo>
                <a:lnTo>
                  <a:pt x="71719" y="21622"/>
                </a:lnTo>
                <a:close/>
                <a:moveTo>
                  <a:pt x="180281" y="252000"/>
                </a:moveTo>
                <a:lnTo>
                  <a:pt x="71719" y="252000"/>
                </a:lnTo>
                <a:cubicBezTo>
                  <a:pt x="32155" y="252000"/>
                  <a:pt x="0" y="219845"/>
                  <a:pt x="0" y="180281"/>
                </a:cubicBezTo>
                <a:lnTo>
                  <a:pt x="0" y="71719"/>
                </a:lnTo>
                <a:cubicBezTo>
                  <a:pt x="0" y="32155"/>
                  <a:pt x="32155" y="0"/>
                  <a:pt x="71719" y="0"/>
                </a:cubicBezTo>
                <a:lnTo>
                  <a:pt x="180281" y="0"/>
                </a:lnTo>
                <a:cubicBezTo>
                  <a:pt x="219845" y="0"/>
                  <a:pt x="252000" y="32155"/>
                  <a:pt x="252000" y="71719"/>
                </a:cubicBezTo>
                <a:lnTo>
                  <a:pt x="252000" y="180281"/>
                </a:lnTo>
                <a:cubicBezTo>
                  <a:pt x="252000" y="219845"/>
                  <a:pt x="219845" y="252000"/>
                  <a:pt x="180281" y="25200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217A47A-C277-5D5F-D1A4-A894DCFC6328}"/>
              </a:ext>
            </a:extLst>
          </p:cNvPr>
          <p:cNvSpPr/>
          <p:nvPr/>
        </p:nvSpPr>
        <p:spPr>
          <a:xfrm>
            <a:off x="4299876" y="2628511"/>
            <a:ext cx="129023" cy="129023"/>
          </a:xfrm>
          <a:custGeom>
            <a:avLst/>
            <a:gdLst>
              <a:gd name="connsiteX0" fmla="*/ 64512 w 129023"/>
              <a:gd name="connsiteY0" fmla="*/ 21571 h 129023"/>
              <a:gd name="connsiteX1" fmla="*/ 21571 w 129023"/>
              <a:gd name="connsiteY1" fmla="*/ 64512 h 129023"/>
              <a:gd name="connsiteX2" fmla="*/ 64512 w 129023"/>
              <a:gd name="connsiteY2" fmla="*/ 107453 h 129023"/>
              <a:gd name="connsiteX3" fmla="*/ 107453 w 129023"/>
              <a:gd name="connsiteY3" fmla="*/ 64512 h 129023"/>
              <a:gd name="connsiteX4" fmla="*/ 64512 w 129023"/>
              <a:gd name="connsiteY4" fmla="*/ 21571 h 129023"/>
              <a:gd name="connsiteX5" fmla="*/ 64512 w 129023"/>
              <a:gd name="connsiteY5" fmla="*/ 129024 h 129023"/>
              <a:gd name="connsiteX6" fmla="*/ 0 w 129023"/>
              <a:gd name="connsiteY6" fmla="*/ 64512 h 129023"/>
              <a:gd name="connsiteX7" fmla="*/ 64512 w 129023"/>
              <a:gd name="connsiteY7" fmla="*/ 0 h 129023"/>
              <a:gd name="connsiteX8" fmla="*/ 129024 w 129023"/>
              <a:gd name="connsiteY8" fmla="*/ 64512 h 129023"/>
              <a:gd name="connsiteX9" fmla="*/ 64512 w 129023"/>
              <a:gd name="connsiteY9" fmla="*/ 129024 h 12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23" h="129023">
                <a:moveTo>
                  <a:pt x="64512" y="21571"/>
                </a:moveTo>
                <a:cubicBezTo>
                  <a:pt x="40824" y="21571"/>
                  <a:pt x="21571" y="40824"/>
                  <a:pt x="21571" y="64512"/>
                </a:cubicBezTo>
                <a:cubicBezTo>
                  <a:pt x="21571" y="88200"/>
                  <a:pt x="40824" y="107453"/>
                  <a:pt x="64512" y="107453"/>
                </a:cubicBezTo>
                <a:cubicBezTo>
                  <a:pt x="88200" y="107453"/>
                  <a:pt x="107453" y="88200"/>
                  <a:pt x="107453" y="64512"/>
                </a:cubicBezTo>
                <a:cubicBezTo>
                  <a:pt x="107453" y="40824"/>
                  <a:pt x="88200" y="21571"/>
                  <a:pt x="64512" y="21571"/>
                </a:cubicBezTo>
                <a:moveTo>
                  <a:pt x="64512" y="129024"/>
                </a:moveTo>
                <a:cubicBezTo>
                  <a:pt x="28930" y="129024"/>
                  <a:pt x="0" y="100094"/>
                  <a:pt x="0" y="64512"/>
                </a:cubicBezTo>
                <a:cubicBezTo>
                  <a:pt x="0" y="28930"/>
                  <a:pt x="28930" y="0"/>
                  <a:pt x="64512" y="0"/>
                </a:cubicBezTo>
                <a:cubicBezTo>
                  <a:pt x="100094" y="0"/>
                  <a:pt x="129024" y="28930"/>
                  <a:pt x="129024" y="64512"/>
                </a:cubicBezTo>
                <a:cubicBezTo>
                  <a:pt x="129024" y="100094"/>
                  <a:pt x="100094" y="129024"/>
                  <a:pt x="64512" y="129024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F784E091-FD15-B7CA-DA54-4071B8BCB246}"/>
              </a:ext>
            </a:extLst>
          </p:cNvPr>
          <p:cNvSpPr/>
          <p:nvPr/>
        </p:nvSpPr>
        <p:spPr>
          <a:xfrm>
            <a:off x="4416149" y="2609309"/>
            <a:ext cx="31046" cy="31046"/>
          </a:xfrm>
          <a:custGeom>
            <a:avLst/>
            <a:gdLst>
              <a:gd name="connsiteX0" fmla="*/ 31046 w 31046"/>
              <a:gd name="connsiteY0" fmla="*/ 15523 h 31046"/>
              <a:gd name="connsiteX1" fmla="*/ 15523 w 31046"/>
              <a:gd name="connsiteY1" fmla="*/ 31046 h 31046"/>
              <a:gd name="connsiteX2" fmla="*/ 0 w 31046"/>
              <a:gd name="connsiteY2" fmla="*/ 15523 h 31046"/>
              <a:gd name="connsiteX3" fmla="*/ 15523 w 31046"/>
              <a:gd name="connsiteY3" fmla="*/ 0 h 31046"/>
              <a:gd name="connsiteX4" fmla="*/ 31046 w 31046"/>
              <a:gd name="connsiteY4" fmla="*/ 15523 h 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" h="31046">
                <a:moveTo>
                  <a:pt x="31046" y="15523"/>
                </a:moveTo>
                <a:cubicBezTo>
                  <a:pt x="31046" y="24091"/>
                  <a:pt x="24091" y="31046"/>
                  <a:pt x="15523" y="31046"/>
                </a:cubicBezTo>
                <a:cubicBezTo>
                  <a:pt x="6955" y="31046"/>
                  <a:pt x="0" y="24091"/>
                  <a:pt x="0" y="15523"/>
                </a:cubicBezTo>
                <a:cubicBezTo>
                  <a:pt x="0" y="6955"/>
                  <a:pt x="6955" y="0"/>
                  <a:pt x="15523" y="0"/>
                </a:cubicBezTo>
                <a:cubicBezTo>
                  <a:pt x="24091" y="0"/>
                  <a:pt x="31046" y="6955"/>
                  <a:pt x="31046" y="1552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DFEAE-06FE-031B-53F7-605679E48805}"/>
              </a:ext>
            </a:extLst>
          </p:cNvPr>
          <p:cNvSpPr/>
          <p:nvPr/>
        </p:nvSpPr>
        <p:spPr>
          <a:xfrm>
            <a:off x="4806564" y="2567024"/>
            <a:ext cx="231235" cy="252000"/>
          </a:xfrm>
          <a:custGeom>
            <a:avLst/>
            <a:gdLst>
              <a:gd name="connsiteX0" fmla="*/ 109620 w 231235"/>
              <a:gd name="connsiteY0" fmla="*/ 141322 h 252000"/>
              <a:gd name="connsiteX1" fmla="*/ 109620 w 231235"/>
              <a:gd name="connsiteY1" fmla="*/ 141322 h 252000"/>
              <a:gd name="connsiteX2" fmla="*/ 100498 w 231235"/>
              <a:gd name="connsiteY2" fmla="*/ 127361 h 252000"/>
              <a:gd name="connsiteX3" fmla="*/ 27720 w 231235"/>
              <a:gd name="connsiteY3" fmla="*/ 16330 h 252000"/>
              <a:gd name="connsiteX4" fmla="*/ 59018 w 231235"/>
              <a:gd name="connsiteY4" fmla="*/ 16330 h 252000"/>
              <a:gd name="connsiteX5" fmla="*/ 117734 w 231235"/>
              <a:gd name="connsiteY5" fmla="*/ 105941 h 252000"/>
              <a:gd name="connsiteX6" fmla="*/ 126857 w 231235"/>
              <a:gd name="connsiteY6" fmla="*/ 119902 h 252000"/>
              <a:gd name="connsiteX7" fmla="*/ 203162 w 231235"/>
              <a:gd name="connsiteY7" fmla="*/ 236376 h 252000"/>
              <a:gd name="connsiteX8" fmla="*/ 171864 w 231235"/>
              <a:gd name="connsiteY8" fmla="*/ 236376 h 252000"/>
              <a:gd name="connsiteX9" fmla="*/ 109570 w 231235"/>
              <a:gd name="connsiteY9" fmla="*/ 141372 h 252000"/>
              <a:gd name="connsiteX10" fmla="*/ 203213 w 231235"/>
              <a:gd name="connsiteY10" fmla="*/ 0 h 252000"/>
              <a:gd name="connsiteX11" fmla="*/ 128470 w 231235"/>
              <a:gd name="connsiteY11" fmla="*/ 92635 h 252000"/>
              <a:gd name="connsiteX12" fmla="*/ 68846 w 231235"/>
              <a:gd name="connsiteY12" fmla="*/ 0 h 252000"/>
              <a:gd name="connsiteX13" fmla="*/ 0 w 231235"/>
              <a:gd name="connsiteY13" fmla="*/ 0 h 252000"/>
              <a:gd name="connsiteX14" fmla="*/ 90266 w 231235"/>
              <a:gd name="connsiteY14" fmla="*/ 140112 h 252000"/>
              <a:gd name="connsiteX15" fmla="*/ 0 w 231235"/>
              <a:gd name="connsiteY15" fmla="*/ 252000 h 252000"/>
              <a:gd name="connsiteX16" fmla="*/ 20412 w 231235"/>
              <a:gd name="connsiteY16" fmla="*/ 252000 h 252000"/>
              <a:gd name="connsiteX17" fmla="*/ 99338 w 231235"/>
              <a:gd name="connsiteY17" fmla="*/ 154174 h 252000"/>
              <a:gd name="connsiteX18" fmla="*/ 162389 w 231235"/>
              <a:gd name="connsiteY18" fmla="*/ 252000 h 252000"/>
              <a:gd name="connsiteX19" fmla="*/ 231235 w 231235"/>
              <a:gd name="connsiteY19" fmla="*/ 252000 h 252000"/>
              <a:gd name="connsiteX20" fmla="*/ 137642 w 231235"/>
              <a:gd name="connsiteY20" fmla="*/ 106697 h 252000"/>
              <a:gd name="connsiteX21" fmla="*/ 137642 w 231235"/>
              <a:gd name="connsiteY21" fmla="*/ 106697 h 252000"/>
              <a:gd name="connsiteX22" fmla="*/ 223625 w 231235"/>
              <a:gd name="connsiteY22" fmla="*/ 0 h 252000"/>
              <a:gd name="connsiteX23" fmla="*/ 203213 w 231235"/>
              <a:gd name="connsiteY23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1235" h="252000">
                <a:moveTo>
                  <a:pt x="109620" y="141322"/>
                </a:moveTo>
                <a:lnTo>
                  <a:pt x="109620" y="141322"/>
                </a:lnTo>
                <a:cubicBezTo>
                  <a:pt x="109620" y="141322"/>
                  <a:pt x="100498" y="127361"/>
                  <a:pt x="100498" y="127361"/>
                </a:cubicBezTo>
                <a:lnTo>
                  <a:pt x="27720" y="16330"/>
                </a:lnTo>
                <a:lnTo>
                  <a:pt x="59018" y="16330"/>
                </a:lnTo>
                <a:lnTo>
                  <a:pt x="117734" y="105941"/>
                </a:lnTo>
                <a:lnTo>
                  <a:pt x="126857" y="119902"/>
                </a:lnTo>
                <a:lnTo>
                  <a:pt x="203162" y="236376"/>
                </a:lnTo>
                <a:lnTo>
                  <a:pt x="171864" y="236376"/>
                </a:lnTo>
                <a:lnTo>
                  <a:pt x="109570" y="141372"/>
                </a:lnTo>
                <a:close/>
                <a:moveTo>
                  <a:pt x="203213" y="0"/>
                </a:moveTo>
                <a:lnTo>
                  <a:pt x="128470" y="92635"/>
                </a:lnTo>
                <a:lnTo>
                  <a:pt x="68846" y="0"/>
                </a:lnTo>
                <a:lnTo>
                  <a:pt x="0" y="0"/>
                </a:lnTo>
                <a:lnTo>
                  <a:pt x="90266" y="140112"/>
                </a:lnTo>
                <a:lnTo>
                  <a:pt x="0" y="252000"/>
                </a:lnTo>
                <a:lnTo>
                  <a:pt x="20412" y="252000"/>
                </a:lnTo>
                <a:lnTo>
                  <a:pt x="99338" y="154174"/>
                </a:lnTo>
                <a:lnTo>
                  <a:pt x="162389" y="252000"/>
                </a:lnTo>
                <a:lnTo>
                  <a:pt x="231235" y="252000"/>
                </a:lnTo>
                <a:lnTo>
                  <a:pt x="137642" y="106697"/>
                </a:lnTo>
                <a:lnTo>
                  <a:pt x="137642" y="106697"/>
                </a:lnTo>
                <a:lnTo>
                  <a:pt x="223625" y="0"/>
                </a:lnTo>
                <a:lnTo>
                  <a:pt x="203213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941A96-B5E0-6AF8-AB4E-B3D49375AE42}"/>
              </a:ext>
            </a:extLst>
          </p:cNvPr>
          <p:cNvSpPr/>
          <p:nvPr/>
        </p:nvSpPr>
        <p:spPr>
          <a:xfrm>
            <a:off x="5117432" y="2567024"/>
            <a:ext cx="359857" cy="252000"/>
          </a:xfrm>
          <a:custGeom>
            <a:avLst/>
            <a:gdLst>
              <a:gd name="connsiteX0" fmla="*/ 144043 w 359857"/>
              <a:gd name="connsiteY0" fmla="*/ 179978 h 252000"/>
              <a:gd name="connsiteX1" fmla="*/ 144043 w 359857"/>
              <a:gd name="connsiteY1" fmla="*/ 72022 h 252000"/>
              <a:gd name="connsiteX2" fmla="*/ 237737 w 359857"/>
              <a:gd name="connsiteY2" fmla="*/ 126000 h 252000"/>
              <a:gd name="connsiteX3" fmla="*/ 144043 w 359857"/>
              <a:gd name="connsiteY3" fmla="*/ 179978 h 252000"/>
              <a:gd name="connsiteX4" fmla="*/ 352447 w 359857"/>
              <a:gd name="connsiteY4" fmla="*/ 39413 h 252000"/>
              <a:gd name="connsiteX5" fmla="*/ 320746 w 359857"/>
              <a:gd name="connsiteY5" fmla="*/ 7711 h 252000"/>
              <a:gd name="connsiteX6" fmla="*/ 179928 w 359857"/>
              <a:gd name="connsiteY6" fmla="*/ 0 h 252000"/>
              <a:gd name="connsiteX7" fmla="*/ 39110 w 359857"/>
              <a:gd name="connsiteY7" fmla="*/ 7409 h 252000"/>
              <a:gd name="connsiteX8" fmla="*/ 7409 w 359857"/>
              <a:gd name="connsiteY8" fmla="*/ 39413 h 252000"/>
              <a:gd name="connsiteX9" fmla="*/ 0 w 359857"/>
              <a:gd name="connsiteY9" fmla="*/ 126000 h 252000"/>
              <a:gd name="connsiteX10" fmla="*/ 7409 w 359857"/>
              <a:gd name="connsiteY10" fmla="*/ 212587 h 252000"/>
              <a:gd name="connsiteX11" fmla="*/ 39110 w 359857"/>
              <a:gd name="connsiteY11" fmla="*/ 244289 h 252000"/>
              <a:gd name="connsiteX12" fmla="*/ 179928 w 359857"/>
              <a:gd name="connsiteY12" fmla="*/ 252000 h 252000"/>
              <a:gd name="connsiteX13" fmla="*/ 320746 w 359857"/>
              <a:gd name="connsiteY13" fmla="*/ 244591 h 252000"/>
              <a:gd name="connsiteX14" fmla="*/ 352447 w 359857"/>
              <a:gd name="connsiteY14" fmla="*/ 212890 h 252000"/>
              <a:gd name="connsiteX15" fmla="*/ 359856 w 359857"/>
              <a:gd name="connsiteY15" fmla="*/ 126302 h 252000"/>
              <a:gd name="connsiteX16" fmla="*/ 352447 w 359857"/>
              <a:gd name="connsiteY16" fmla="*/ 39413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857" h="252000">
                <a:moveTo>
                  <a:pt x="144043" y="179978"/>
                </a:moveTo>
                <a:lnTo>
                  <a:pt x="144043" y="72022"/>
                </a:lnTo>
                <a:lnTo>
                  <a:pt x="237737" y="126000"/>
                </a:lnTo>
                <a:lnTo>
                  <a:pt x="144043" y="179978"/>
                </a:lnTo>
                <a:close/>
                <a:moveTo>
                  <a:pt x="352447" y="39413"/>
                </a:moveTo>
                <a:cubicBezTo>
                  <a:pt x="348314" y="23990"/>
                  <a:pt x="336118" y="11844"/>
                  <a:pt x="320746" y="7711"/>
                </a:cubicBezTo>
                <a:cubicBezTo>
                  <a:pt x="292572" y="0"/>
                  <a:pt x="179928" y="0"/>
                  <a:pt x="179928" y="0"/>
                </a:cubicBezTo>
                <a:cubicBezTo>
                  <a:pt x="179928" y="0"/>
                  <a:pt x="67284" y="0"/>
                  <a:pt x="39110" y="7409"/>
                </a:cubicBezTo>
                <a:cubicBezTo>
                  <a:pt x="23990" y="11542"/>
                  <a:pt x="11542" y="23990"/>
                  <a:pt x="7409" y="39413"/>
                </a:cubicBezTo>
                <a:cubicBezTo>
                  <a:pt x="0" y="67586"/>
                  <a:pt x="0" y="126000"/>
                  <a:pt x="0" y="126000"/>
                </a:cubicBezTo>
                <a:cubicBezTo>
                  <a:pt x="0" y="126000"/>
                  <a:pt x="0" y="184716"/>
                  <a:pt x="7409" y="212587"/>
                </a:cubicBezTo>
                <a:cubicBezTo>
                  <a:pt x="11542" y="228010"/>
                  <a:pt x="23738" y="240156"/>
                  <a:pt x="39110" y="244289"/>
                </a:cubicBezTo>
                <a:cubicBezTo>
                  <a:pt x="67586" y="252000"/>
                  <a:pt x="179928" y="252000"/>
                  <a:pt x="179928" y="252000"/>
                </a:cubicBezTo>
                <a:cubicBezTo>
                  <a:pt x="179928" y="252000"/>
                  <a:pt x="292572" y="252000"/>
                  <a:pt x="320746" y="244591"/>
                </a:cubicBezTo>
                <a:cubicBezTo>
                  <a:pt x="336168" y="240458"/>
                  <a:pt x="348314" y="228262"/>
                  <a:pt x="352447" y="212890"/>
                </a:cubicBezTo>
                <a:cubicBezTo>
                  <a:pt x="359856" y="184716"/>
                  <a:pt x="359856" y="126302"/>
                  <a:pt x="359856" y="126302"/>
                </a:cubicBezTo>
                <a:cubicBezTo>
                  <a:pt x="359856" y="126302"/>
                  <a:pt x="360158" y="67586"/>
                  <a:pt x="352447" y="39413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A74217D-3A7A-49C5-B05E-768FF3CA7223}"/>
              </a:ext>
            </a:extLst>
          </p:cNvPr>
          <p:cNvSpPr txBox="1"/>
          <p:nvPr/>
        </p:nvSpPr>
        <p:spPr>
          <a:xfrm>
            <a:off x="943060" y="3319123"/>
            <a:ext cx="128544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ascolto medio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10.709.000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767AF09-0749-EDEB-09EE-952227862F84}"/>
              </a:ext>
            </a:extLst>
          </p:cNvPr>
          <p:cNvSpPr/>
          <p:nvPr/>
        </p:nvSpPr>
        <p:spPr>
          <a:xfrm>
            <a:off x="4134239" y="3317590"/>
            <a:ext cx="14295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16.090.000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EECB05E-7691-9FEC-FB1C-18B3C454A7DE}"/>
              </a:ext>
            </a:extLst>
          </p:cNvPr>
          <p:cNvSpPr/>
          <p:nvPr/>
        </p:nvSpPr>
        <p:spPr>
          <a:xfrm>
            <a:off x="2563240" y="4018297"/>
            <a:ext cx="12854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5.719.000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CE0428F-68C5-CBC4-FA0A-1426227C21FE}"/>
              </a:ext>
            </a:extLst>
          </p:cNvPr>
          <p:cNvSpPr/>
          <p:nvPr/>
        </p:nvSpPr>
        <p:spPr>
          <a:xfrm>
            <a:off x="1153683" y="4018297"/>
            <a:ext cx="10748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59,8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6AF8D68-9580-84C0-ECF0-45486124E437}"/>
              </a:ext>
            </a:extLst>
          </p:cNvPr>
          <p:cNvSpPr txBox="1"/>
          <p:nvPr/>
        </p:nvSpPr>
        <p:spPr>
          <a:xfrm>
            <a:off x="2671252" y="3319123"/>
            <a:ext cx="117743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 streaming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2.544.000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compreso Sanremo Start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908E60A-A8BA-5781-62C0-458BB82D8A78}"/>
              </a:ext>
            </a:extLst>
          </p:cNvPr>
          <p:cNvSpPr txBox="1"/>
          <p:nvPr/>
        </p:nvSpPr>
        <p:spPr>
          <a:xfrm>
            <a:off x="6624228" y="4637833"/>
            <a:ext cx="208797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Auditel | </a:t>
            </a:r>
            <a:r>
              <a:rPr lang="en-US" sz="8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Sensemakers</a:t>
            </a: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4DAC9F2-BF56-D68A-0217-80658DCD37DF}"/>
              </a:ext>
            </a:extLst>
          </p:cNvPr>
          <p:cNvSpPr txBox="1"/>
          <p:nvPr/>
        </p:nvSpPr>
        <p:spPr>
          <a:xfrm>
            <a:off x="2335520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legitimate streams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D0EB275-F6D1-5B5A-9390-E2834D6AD80C}"/>
              </a:ext>
            </a:extLst>
          </p:cNvPr>
          <p:cNvSpPr txBox="1"/>
          <p:nvPr/>
        </p:nvSpPr>
        <p:spPr>
          <a:xfrm>
            <a:off x="717186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audience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88E0D69-5434-60CA-0EEB-315DCCB0BA48}"/>
              </a:ext>
            </a:extLst>
          </p:cNvPr>
          <p:cNvSpPr txBox="1"/>
          <p:nvPr/>
        </p:nvSpPr>
        <p:spPr>
          <a:xfrm>
            <a:off x="4052572" y="2978537"/>
            <a:ext cx="151317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>
                <a:solidFill>
                  <a:srgbClr val="FFF2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kumimoji="0" lang="it-IT" sz="1050" b="1" i="0" u="none" strike="noStrike" kern="1200" cap="none" spc="0" normalizeH="0" baseline="0" noProof="0">
              <a:ln>
                <a:noFill/>
              </a:ln>
              <a:solidFill>
                <a:srgbClr val="FFF2D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89F51-F234-D729-BE4C-A7800525FC6C}"/>
              </a:ext>
            </a:extLst>
          </p:cNvPr>
          <p:cNvSpPr txBox="1"/>
          <p:nvPr/>
        </p:nvSpPr>
        <p:spPr>
          <a:xfrm>
            <a:off x="721142" y="663538"/>
            <a:ext cx="799105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Ascolti 3</a:t>
            </a:r>
            <a:r>
              <a:rPr kumimoji="0" lang="it-IT" sz="2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serata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DD11A4-B328-04FA-8287-F04650D2C9C0}"/>
              </a:ext>
            </a:extLst>
          </p:cNvPr>
          <p:cNvSpPr txBox="1"/>
          <p:nvPr/>
        </p:nvSpPr>
        <p:spPr>
          <a:xfrm>
            <a:off x="758477" y="1221450"/>
            <a:ext cx="541009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Co-conduzione affidata a Katia Follesa, Elettra Lamborghini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Miriam Leone per la terza serata.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successo di pubblico di questa edizione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conferma anche sui social: le prime tre giornate del Festival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totalizzato oltre 200.000.000 di video views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56.000.000 di interazioni complessive.</a:t>
            </a:r>
          </a:p>
        </p:txBody>
      </p:sp>
      <p:pic>
        <p:nvPicPr>
          <p:cNvPr id="11" name="Picture 6" descr="Carte da Parati Tiktok logo vettoriale in bianco e nero">
            <a:extLst>
              <a:ext uri="{FF2B5EF4-FFF2-40B4-BE49-F238E27FC236}">
                <a16:creationId xmlns:a16="http://schemas.microsoft.com/office/drawing/2014/main" id="{89A9449B-49B0-F78C-38DF-8CCB77101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 t="29861" r="32385" b="30871"/>
          <a:stretch/>
        </p:blipFill>
        <p:spPr bwMode="auto">
          <a:xfrm>
            <a:off x="4545330" y="2552108"/>
            <a:ext cx="252846" cy="2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2741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A9B3A3D3AD614A8ABCBDC03AB6A7CB" ma:contentTypeVersion="10" ma:contentTypeDescription="Creare un nuovo documento." ma:contentTypeScope="" ma:versionID="53f0e4f09e19e020e556375ec7ffcc84">
  <xsd:schema xmlns:xsd="http://www.w3.org/2001/XMLSchema" xmlns:xs="http://www.w3.org/2001/XMLSchema" xmlns:p="http://schemas.microsoft.com/office/2006/metadata/properties" xmlns:ns2="bb5d5d12-5baa-41c7-91d3-db5a79da6b41" targetNamespace="http://schemas.microsoft.com/office/2006/metadata/properties" ma:root="true" ma:fieldsID="928d3853781f062b9ce28e3b583bb679" ns2:_="">
    <xsd:import namespace="bb5d5d12-5baa-41c7-91d3-db5a79da6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d5d12-5baa-41c7-91d3-db5a79da6b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6d50a0a4-45c4-4fec-bbfb-10085411da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5d5d12-5baa-41c7-91d3-db5a79da6b4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BCAF3D-03A7-4C95-BB10-E0E38A111E93}">
  <ds:schemaRefs>
    <ds:schemaRef ds:uri="bb5d5d12-5baa-41c7-91d3-db5a79da6b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EE1F787-70CF-4D6E-892D-E1FAB556C989}">
  <ds:schemaRefs>
    <ds:schemaRef ds:uri="bb5d5d12-5baa-41c7-91d3-db5a79da6b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F8D102-670A-454C-9E5D-18365AB5F7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493</Words>
  <Application>Microsoft Office PowerPoint</Application>
  <PresentationFormat>Presentazione su schermo (16:9)</PresentationFormat>
  <Paragraphs>149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Bianchini Roberto</dc:creator>
  <cp:lastModifiedBy>D'Arienzo Giorgia</cp:lastModifiedBy>
  <cp:revision>3</cp:revision>
  <dcterms:created xsi:type="dcterms:W3CDTF">2022-12-01T14:15:46Z</dcterms:created>
  <dcterms:modified xsi:type="dcterms:W3CDTF">2025-02-14T14:15:21Z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0x0101009AA9B3A3D3AD614A8ABCBDC03AB6A7CB</vt:lpwstr>
  </property>
  <property fmtid="{D5CDD505-2E9C-101B-9397-08002B2CF9AE}" pid="3" name="MediaServiceImageTags">
    <vt:lpwstr/>
  </property>
</Properties>
</file>